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>
        <p:scale>
          <a:sx n="100" d="100"/>
          <a:sy n="100" d="100"/>
        </p:scale>
        <p:origin x="1188" y="6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428168" y="1834002"/>
            <a:ext cx="72795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帯分数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508847" y="3833583"/>
            <a:ext cx="91743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帯分数を仮分数にする！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B98E56E-E792-4081-AE53-0A24AB45DB9C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9CEC835-35E0-4787-8A7A-9BADD4E4387C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27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C14EF7A-72EB-494F-BCF8-F8047A25CFA4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F361D56-2A55-449E-9648-95268F4FBD4D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26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8378309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8760000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760000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A8FB137-4260-48AC-A56D-63B8E2D965FE}"/>
              </a:ext>
            </a:extLst>
          </p:cNvPr>
          <p:cNvSpPr txBox="1"/>
          <p:nvPr/>
        </p:nvSpPr>
        <p:spPr>
          <a:xfrm>
            <a:off x="325769" y="1799747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89DFD94-A488-4EE4-BEB7-635EA36B82D3}"/>
              </a:ext>
            </a:extLst>
          </p:cNvPr>
          <p:cNvSpPr/>
          <p:nvPr/>
        </p:nvSpPr>
        <p:spPr>
          <a:xfrm>
            <a:off x="2515908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9D2073-C700-415F-AAD7-C9B108496EF4}"/>
              </a:ext>
            </a:extLst>
          </p:cNvPr>
          <p:cNvSpPr txBox="1"/>
          <p:nvPr/>
        </p:nvSpPr>
        <p:spPr>
          <a:xfrm>
            <a:off x="2897599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B58AA9E-8F3C-45C9-9687-BBABDB46506C}"/>
              </a:ext>
            </a:extLst>
          </p:cNvPr>
          <p:cNvSpPr txBox="1"/>
          <p:nvPr/>
        </p:nvSpPr>
        <p:spPr>
          <a:xfrm>
            <a:off x="2897599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58E36CB-4A00-4F0C-800C-382DC60F2117}"/>
              </a:ext>
            </a:extLst>
          </p:cNvPr>
          <p:cNvSpPr txBox="1"/>
          <p:nvPr/>
        </p:nvSpPr>
        <p:spPr>
          <a:xfrm>
            <a:off x="6078895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B3DDA16-CD53-47ED-8E28-25ABD231FDFC}"/>
              </a:ext>
            </a:extLst>
          </p:cNvPr>
          <p:cNvSpPr/>
          <p:nvPr/>
        </p:nvSpPr>
        <p:spPr>
          <a:xfrm>
            <a:off x="8760001" y="901338"/>
            <a:ext cx="22032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6810822-FAB5-4D4F-B704-6A5C0AAC2086}"/>
              </a:ext>
            </a:extLst>
          </p:cNvPr>
          <p:cNvSpPr/>
          <p:nvPr/>
        </p:nvSpPr>
        <p:spPr>
          <a:xfrm>
            <a:off x="8760001" y="3614056"/>
            <a:ext cx="22032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03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46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143BD51-C340-41FB-BEAC-3EEBE3251B57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B4E8868-657F-4F7A-A5DB-465539783270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37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9584B02-50CB-49C5-B2ED-4AB30464A5AF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DC5F1BB-DFBD-4324-AC20-C312932ADDA8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00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36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6D0BEC0-557F-4D20-BD39-3E9543F865AF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54A3F3C-527A-4464-B96C-BC8DAAE568C5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59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9B375C1-B39E-42FC-96F6-000674055F47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03510B5-E50B-4C1E-BF40-3A6C946A5704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432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06939CE-8279-46ED-B5BD-EAD6B9B495C8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E9F7080-393A-47E8-8693-30DC2D15AA57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82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A882793-0FDC-40D8-94C3-63D1392B7C40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1906109-A5DD-4237-BBAE-56B2C17EA602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4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8378309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8760000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760000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A8FB137-4260-48AC-A56D-63B8E2D965FE}"/>
              </a:ext>
            </a:extLst>
          </p:cNvPr>
          <p:cNvSpPr txBox="1"/>
          <p:nvPr/>
        </p:nvSpPr>
        <p:spPr>
          <a:xfrm>
            <a:off x="325769" y="1799747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89DFD94-A488-4EE4-BEB7-635EA36B82D3}"/>
              </a:ext>
            </a:extLst>
          </p:cNvPr>
          <p:cNvSpPr/>
          <p:nvPr/>
        </p:nvSpPr>
        <p:spPr>
          <a:xfrm>
            <a:off x="2515908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9D2073-C700-415F-AAD7-C9B108496EF4}"/>
              </a:ext>
            </a:extLst>
          </p:cNvPr>
          <p:cNvSpPr txBox="1"/>
          <p:nvPr/>
        </p:nvSpPr>
        <p:spPr>
          <a:xfrm>
            <a:off x="2897599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B58AA9E-8F3C-45C9-9687-BBABDB46506C}"/>
              </a:ext>
            </a:extLst>
          </p:cNvPr>
          <p:cNvSpPr txBox="1"/>
          <p:nvPr/>
        </p:nvSpPr>
        <p:spPr>
          <a:xfrm>
            <a:off x="2897599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58E36CB-4A00-4F0C-800C-382DC60F2117}"/>
              </a:ext>
            </a:extLst>
          </p:cNvPr>
          <p:cNvSpPr txBox="1"/>
          <p:nvPr/>
        </p:nvSpPr>
        <p:spPr>
          <a:xfrm>
            <a:off x="6078895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DF3DA0F-4FAC-4AD2-BD6E-F60EFC7D0B45}"/>
              </a:ext>
            </a:extLst>
          </p:cNvPr>
          <p:cNvSpPr/>
          <p:nvPr/>
        </p:nvSpPr>
        <p:spPr>
          <a:xfrm>
            <a:off x="8760001" y="901338"/>
            <a:ext cx="22032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3B4C2DA-4F82-44E2-AE03-82269E99429A}"/>
              </a:ext>
            </a:extLst>
          </p:cNvPr>
          <p:cNvSpPr/>
          <p:nvPr/>
        </p:nvSpPr>
        <p:spPr>
          <a:xfrm>
            <a:off x="8760001" y="3614056"/>
            <a:ext cx="22032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58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</TotalTime>
  <Words>70</Words>
  <Application>Microsoft Office PowerPoint</Application>
  <PresentationFormat>ワイド画面</PresentationFormat>
  <Paragraphs>62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 帯→仮</dc:title>
  <dc:creator>colas@edu-c.local</dc:creator>
  <cp:lastModifiedBy>colas@edu-c.local</cp:lastModifiedBy>
  <cp:revision>171</cp:revision>
  <dcterms:created xsi:type="dcterms:W3CDTF">2019-12-03T00:44:33Z</dcterms:created>
  <dcterms:modified xsi:type="dcterms:W3CDTF">2020-02-21T05:13:56Z</dcterms:modified>
</cp:coreProperties>
</file>