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99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22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428168" y="1834002"/>
            <a:ext cx="7279557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仮分数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1508847" y="3833583"/>
            <a:ext cx="9174306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仮分数を帯分数にする！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4279265-01FF-4891-93CC-60AE0F6400E9}"/>
              </a:ext>
            </a:extLst>
          </p:cNvPr>
          <p:cNvSpPr txBox="1"/>
          <p:nvPr/>
        </p:nvSpPr>
        <p:spPr>
          <a:xfrm>
            <a:off x="720294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14</a:t>
            </a:r>
            <a:endParaRPr kumimoji="1" lang="ja-JP" altLang="en-US" sz="2200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05029AA-6711-4F13-95BE-FC13ABB2050C}"/>
              </a:ext>
            </a:extLst>
          </p:cNvPr>
          <p:cNvSpPr txBox="1"/>
          <p:nvPr/>
        </p:nvSpPr>
        <p:spPr>
          <a:xfrm>
            <a:off x="503235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401F0C1-61E3-4797-B470-537A6B8E3CB4}"/>
              </a:ext>
            </a:extLst>
          </p:cNvPr>
          <p:cNvSpPr txBox="1"/>
          <p:nvPr/>
        </p:nvSpPr>
        <p:spPr>
          <a:xfrm>
            <a:off x="6716551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200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E42EFD7-3E67-4A34-B1CE-92B0658D90AF}"/>
              </a:ext>
            </a:extLst>
          </p:cNvPr>
          <p:cNvSpPr/>
          <p:nvPr/>
        </p:nvSpPr>
        <p:spPr>
          <a:xfrm>
            <a:off x="8808576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87BA609-31C2-4461-A333-E769892279C9}"/>
              </a:ext>
            </a:extLst>
          </p:cNvPr>
          <p:cNvSpPr txBox="1"/>
          <p:nvPr/>
        </p:nvSpPr>
        <p:spPr>
          <a:xfrm>
            <a:off x="9288381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024CAE44-2652-4C8E-9C9F-A28E208B7B52}"/>
              </a:ext>
            </a:extLst>
          </p:cNvPr>
          <p:cNvSpPr/>
          <p:nvPr/>
        </p:nvSpPr>
        <p:spPr>
          <a:xfrm>
            <a:off x="509587" y="3364774"/>
            <a:ext cx="4248151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DFB05D5-6F82-45FD-923D-3D8EC13DF80A}"/>
              </a:ext>
            </a:extLst>
          </p:cNvPr>
          <p:cNvSpPr txBox="1"/>
          <p:nvPr/>
        </p:nvSpPr>
        <p:spPr>
          <a:xfrm>
            <a:off x="1537036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BF47D01-E7CC-47AF-845B-3A7DB00F3572}"/>
              </a:ext>
            </a:extLst>
          </p:cNvPr>
          <p:cNvSpPr txBox="1"/>
          <p:nvPr/>
        </p:nvSpPr>
        <p:spPr>
          <a:xfrm>
            <a:off x="9288381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E9B5EAC-1120-49D6-92DE-82368FBFA13A}"/>
              </a:ext>
            </a:extLst>
          </p:cNvPr>
          <p:cNvSpPr/>
          <p:nvPr/>
        </p:nvSpPr>
        <p:spPr>
          <a:xfrm>
            <a:off x="6746292" y="2072641"/>
            <a:ext cx="1902407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99E21385-A1BC-4DF7-ACDB-04AB63C33434}"/>
              </a:ext>
            </a:extLst>
          </p:cNvPr>
          <p:cNvSpPr/>
          <p:nvPr/>
        </p:nvSpPr>
        <p:spPr>
          <a:xfrm>
            <a:off x="9288381" y="901338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E944B3B8-9428-41D3-B776-7A2FF560AB51}"/>
              </a:ext>
            </a:extLst>
          </p:cNvPr>
          <p:cNvSpPr/>
          <p:nvPr/>
        </p:nvSpPr>
        <p:spPr>
          <a:xfrm>
            <a:off x="9288381" y="3614056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7146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2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4279265-01FF-4891-93CC-60AE0F6400E9}"/>
              </a:ext>
            </a:extLst>
          </p:cNvPr>
          <p:cNvSpPr txBox="1"/>
          <p:nvPr/>
        </p:nvSpPr>
        <p:spPr>
          <a:xfrm>
            <a:off x="720294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10</a:t>
            </a:r>
            <a:endParaRPr kumimoji="1" lang="ja-JP" altLang="en-US" sz="2200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05029AA-6711-4F13-95BE-FC13ABB2050C}"/>
              </a:ext>
            </a:extLst>
          </p:cNvPr>
          <p:cNvSpPr txBox="1"/>
          <p:nvPr/>
        </p:nvSpPr>
        <p:spPr>
          <a:xfrm>
            <a:off x="503235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401F0C1-61E3-4797-B470-537A6B8E3CB4}"/>
              </a:ext>
            </a:extLst>
          </p:cNvPr>
          <p:cNvSpPr txBox="1"/>
          <p:nvPr/>
        </p:nvSpPr>
        <p:spPr>
          <a:xfrm>
            <a:off x="6716551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E42EFD7-3E67-4A34-B1CE-92B0658D90AF}"/>
              </a:ext>
            </a:extLst>
          </p:cNvPr>
          <p:cNvSpPr/>
          <p:nvPr/>
        </p:nvSpPr>
        <p:spPr>
          <a:xfrm>
            <a:off x="8808576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87BA609-31C2-4461-A333-E769892279C9}"/>
              </a:ext>
            </a:extLst>
          </p:cNvPr>
          <p:cNvSpPr txBox="1"/>
          <p:nvPr/>
        </p:nvSpPr>
        <p:spPr>
          <a:xfrm>
            <a:off x="9288381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024CAE44-2652-4C8E-9C9F-A28E208B7B52}"/>
              </a:ext>
            </a:extLst>
          </p:cNvPr>
          <p:cNvSpPr/>
          <p:nvPr/>
        </p:nvSpPr>
        <p:spPr>
          <a:xfrm>
            <a:off x="509587" y="3364774"/>
            <a:ext cx="4248151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DFB05D5-6F82-45FD-923D-3D8EC13DF80A}"/>
              </a:ext>
            </a:extLst>
          </p:cNvPr>
          <p:cNvSpPr txBox="1"/>
          <p:nvPr/>
        </p:nvSpPr>
        <p:spPr>
          <a:xfrm>
            <a:off x="1537036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BF47D01-E7CC-47AF-845B-3A7DB00F3572}"/>
              </a:ext>
            </a:extLst>
          </p:cNvPr>
          <p:cNvSpPr txBox="1"/>
          <p:nvPr/>
        </p:nvSpPr>
        <p:spPr>
          <a:xfrm>
            <a:off x="9288381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200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B4F9CC4-E8D3-46EB-B90B-749122E86116}"/>
              </a:ext>
            </a:extLst>
          </p:cNvPr>
          <p:cNvSpPr/>
          <p:nvPr/>
        </p:nvSpPr>
        <p:spPr>
          <a:xfrm>
            <a:off x="6746292" y="2072641"/>
            <a:ext cx="1902407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95B46B5-CED5-4BDD-9714-80CEB44D4983}"/>
              </a:ext>
            </a:extLst>
          </p:cNvPr>
          <p:cNvSpPr/>
          <p:nvPr/>
        </p:nvSpPr>
        <p:spPr>
          <a:xfrm>
            <a:off x="9288381" y="901338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776C7283-E280-4CC2-9F5D-0B4EDC4B1601}"/>
              </a:ext>
            </a:extLst>
          </p:cNvPr>
          <p:cNvSpPr/>
          <p:nvPr/>
        </p:nvSpPr>
        <p:spPr>
          <a:xfrm>
            <a:off x="9288381" y="3614056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1969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20294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67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1537036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200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20276E3-D663-49D8-8562-3C30AE0ACE63}"/>
              </a:ext>
            </a:extLst>
          </p:cNvPr>
          <p:cNvSpPr txBox="1"/>
          <p:nvPr/>
        </p:nvSpPr>
        <p:spPr>
          <a:xfrm>
            <a:off x="503235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72D5C3F0-F7BC-4FC4-8FCF-7E2CC8AAB603}"/>
              </a:ext>
            </a:extLst>
          </p:cNvPr>
          <p:cNvSpPr txBox="1"/>
          <p:nvPr/>
        </p:nvSpPr>
        <p:spPr>
          <a:xfrm>
            <a:off x="6716551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E42C707-2316-4853-9CFF-9972B4D1B4A9}"/>
              </a:ext>
            </a:extLst>
          </p:cNvPr>
          <p:cNvSpPr/>
          <p:nvPr/>
        </p:nvSpPr>
        <p:spPr>
          <a:xfrm>
            <a:off x="8808576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8DC2BB9-EA52-42B6-9201-7AE738B2259A}"/>
              </a:ext>
            </a:extLst>
          </p:cNvPr>
          <p:cNvSpPr txBox="1"/>
          <p:nvPr/>
        </p:nvSpPr>
        <p:spPr>
          <a:xfrm>
            <a:off x="9288381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2000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C6EA852E-C7F9-4708-858B-8853F72D56A4}"/>
              </a:ext>
            </a:extLst>
          </p:cNvPr>
          <p:cNvSpPr txBox="1"/>
          <p:nvPr/>
        </p:nvSpPr>
        <p:spPr>
          <a:xfrm>
            <a:off x="9288381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509587" y="3364774"/>
            <a:ext cx="4248151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405EC962-D055-49A2-BAF7-B350A0A55808}"/>
              </a:ext>
            </a:extLst>
          </p:cNvPr>
          <p:cNvSpPr/>
          <p:nvPr/>
        </p:nvSpPr>
        <p:spPr>
          <a:xfrm>
            <a:off x="6746292" y="2072641"/>
            <a:ext cx="1902407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3D778D44-EFE5-4625-9C25-6336D288DD4F}"/>
              </a:ext>
            </a:extLst>
          </p:cNvPr>
          <p:cNvSpPr/>
          <p:nvPr/>
        </p:nvSpPr>
        <p:spPr>
          <a:xfrm>
            <a:off x="9288381" y="901338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7D518524-9E76-421F-AC56-03315C0CD1A0}"/>
              </a:ext>
            </a:extLst>
          </p:cNvPr>
          <p:cNvSpPr/>
          <p:nvPr/>
        </p:nvSpPr>
        <p:spPr>
          <a:xfrm>
            <a:off x="9288381" y="3614056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8371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20294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71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1537036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20276E3-D663-49D8-8562-3C30AE0ACE63}"/>
              </a:ext>
            </a:extLst>
          </p:cNvPr>
          <p:cNvSpPr txBox="1"/>
          <p:nvPr/>
        </p:nvSpPr>
        <p:spPr>
          <a:xfrm>
            <a:off x="503235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72D5C3F0-F7BC-4FC4-8FCF-7E2CC8AAB603}"/>
              </a:ext>
            </a:extLst>
          </p:cNvPr>
          <p:cNvSpPr txBox="1"/>
          <p:nvPr/>
        </p:nvSpPr>
        <p:spPr>
          <a:xfrm>
            <a:off x="6716551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E42C707-2316-4853-9CFF-9972B4D1B4A9}"/>
              </a:ext>
            </a:extLst>
          </p:cNvPr>
          <p:cNvSpPr/>
          <p:nvPr/>
        </p:nvSpPr>
        <p:spPr>
          <a:xfrm>
            <a:off x="8808576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8DC2BB9-EA52-42B6-9201-7AE738B2259A}"/>
              </a:ext>
            </a:extLst>
          </p:cNvPr>
          <p:cNvSpPr txBox="1"/>
          <p:nvPr/>
        </p:nvSpPr>
        <p:spPr>
          <a:xfrm>
            <a:off x="9288381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C6EA852E-C7F9-4708-858B-8853F72D56A4}"/>
              </a:ext>
            </a:extLst>
          </p:cNvPr>
          <p:cNvSpPr txBox="1"/>
          <p:nvPr/>
        </p:nvSpPr>
        <p:spPr>
          <a:xfrm>
            <a:off x="9288381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509587" y="3364774"/>
            <a:ext cx="4248151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00916FD-9379-4E6B-945D-FE96ADFB11DB}"/>
              </a:ext>
            </a:extLst>
          </p:cNvPr>
          <p:cNvSpPr/>
          <p:nvPr/>
        </p:nvSpPr>
        <p:spPr>
          <a:xfrm>
            <a:off x="6746292" y="2072641"/>
            <a:ext cx="1902407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C5808E4-5324-44F1-B7D0-570050D977B0}"/>
              </a:ext>
            </a:extLst>
          </p:cNvPr>
          <p:cNvSpPr/>
          <p:nvPr/>
        </p:nvSpPr>
        <p:spPr>
          <a:xfrm>
            <a:off x="9288381" y="901338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39865200-CA4A-40E1-9396-68CC86F2A1B9}"/>
              </a:ext>
            </a:extLst>
          </p:cNvPr>
          <p:cNvSpPr/>
          <p:nvPr/>
        </p:nvSpPr>
        <p:spPr>
          <a:xfrm>
            <a:off x="9288381" y="3614056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2661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20294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15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1537036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20276E3-D663-49D8-8562-3C30AE0ACE63}"/>
              </a:ext>
            </a:extLst>
          </p:cNvPr>
          <p:cNvSpPr txBox="1"/>
          <p:nvPr/>
        </p:nvSpPr>
        <p:spPr>
          <a:xfrm>
            <a:off x="503235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72D5C3F0-F7BC-4FC4-8FCF-7E2CC8AAB603}"/>
              </a:ext>
            </a:extLst>
          </p:cNvPr>
          <p:cNvSpPr txBox="1"/>
          <p:nvPr/>
        </p:nvSpPr>
        <p:spPr>
          <a:xfrm>
            <a:off x="6716551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E42C707-2316-4853-9CFF-9972B4D1B4A9}"/>
              </a:ext>
            </a:extLst>
          </p:cNvPr>
          <p:cNvSpPr/>
          <p:nvPr/>
        </p:nvSpPr>
        <p:spPr>
          <a:xfrm>
            <a:off x="8808576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8DC2BB9-EA52-42B6-9201-7AE738B2259A}"/>
              </a:ext>
            </a:extLst>
          </p:cNvPr>
          <p:cNvSpPr txBox="1"/>
          <p:nvPr/>
        </p:nvSpPr>
        <p:spPr>
          <a:xfrm>
            <a:off x="9288381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C6EA852E-C7F9-4708-858B-8853F72D56A4}"/>
              </a:ext>
            </a:extLst>
          </p:cNvPr>
          <p:cNvSpPr txBox="1"/>
          <p:nvPr/>
        </p:nvSpPr>
        <p:spPr>
          <a:xfrm>
            <a:off x="9288381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509587" y="3364774"/>
            <a:ext cx="4248151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AB52308-A63B-43D4-A1F8-0392A49877BE}"/>
              </a:ext>
            </a:extLst>
          </p:cNvPr>
          <p:cNvSpPr/>
          <p:nvPr/>
        </p:nvSpPr>
        <p:spPr>
          <a:xfrm>
            <a:off x="6746292" y="2072641"/>
            <a:ext cx="1902407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A2E8DEA-E570-4066-8E0B-977BE8119B96}"/>
              </a:ext>
            </a:extLst>
          </p:cNvPr>
          <p:cNvSpPr/>
          <p:nvPr/>
        </p:nvSpPr>
        <p:spPr>
          <a:xfrm>
            <a:off x="9288381" y="901338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150A9B24-64EC-4DF7-A080-1C891363242C}"/>
              </a:ext>
            </a:extLst>
          </p:cNvPr>
          <p:cNvSpPr/>
          <p:nvPr/>
        </p:nvSpPr>
        <p:spPr>
          <a:xfrm>
            <a:off x="9288381" y="3614056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0700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20294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23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1537036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20276E3-D663-49D8-8562-3C30AE0ACE63}"/>
              </a:ext>
            </a:extLst>
          </p:cNvPr>
          <p:cNvSpPr txBox="1"/>
          <p:nvPr/>
        </p:nvSpPr>
        <p:spPr>
          <a:xfrm>
            <a:off x="503235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72D5C3F0-F7BC-4FC4-8FCF-7E2CC8AAB603}"/>
              </a:ext>
            </a:extLst>
          </p:cNvPr>
          <p:cNvSpPr txBox="1"/>
          <p:nvPr/>
        </p:nvSpPr>
        <p:spPr>
          <a:xfrm>
            <a:off x="6716551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E42C707-2316-4853-9CFF-9972B4D1B4A9}"/>
              </a:ext>
            </a:extLst>
          </p:cNvPr>
          <p:cNvSpPr/>
          <p:nvPr/>
        </p:nvSpPr>
        <p:spPr>
          <a:xfrm>
            <a:off x="8808576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8DC2BB9-EA52-42B6-9201-7AE738B2259A}"/>
              </a:ext>
            </a:extLst>
          </p:cNvPr>
          <p:cNvSpPr txBox="1"/>
          <p:nvPr/>
        </p:nvSpPr>
        <p:spPr>
          <a:xfrm>
            <a:off x="9288381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C6EA852E-C7F9-4708-858B-8853F72D56A4}"/>
              </a:ext>
            </a:extLst>
          </p:cNvPr>
          <p:cNvSpPr txBox="1"/>
          <p:nvPr/>
        </p:nvSpPr>
        <p:spPr>
          <a:xfrm>
            <a:off x="9288381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509587" y="3364774"/>
            <a:ext cx="4248151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734798D-FD48-4003-8590-70374608FE26}"/>
              </a:ext>
            </a:extLst>
          </p:cNvPr>
          <p:cNvSpPr/>
          <p:nvPr/>
        </p:nvSpPr>
        <p:spPr>
          <a:xfrm>
            <a:off x="6746292" y="2072641"/>
            <a:ext cx="1902407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59386DA-52A8-4D5A-8865-328A1AE5D9D0}"/>
              </a:ext>
            </a:extLst>
          </p:cNvPr>
          <p:cNvSpPr/>
          <p:nvPr/>
        </p:nvSpPr>
        <p:spPr>
          <a:xfrm>
            <a:off x="9288381" y="901338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3810178-A2D3-44DD-A655-B466FBDFCA28}"/>
              </a:ext>
            </a:extLst>
          </p:cNvPr>
          <p:cNvSpPr/>
          <p:nvPr/>
        </p:nvSpPr>
        <p:spPr>
          <a:xfrm>
            <a:off x="9288381" y="3614056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50035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4279265-01FF-4891-93CC-60AE0F6400E9}"/>
              </a:ext>
            </a:extLst>
          </p:cNvPr>
          <p:cNvSpPr txBox="1"/>
          <p:nvPr/>
        </p:nvSpPr>
        <p:spPr>
          <a:xfrm>
            <a:off x="720294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41</a:t>
            </a:r>
            <a:endParaRPr kumimoji="1" lang="ja-JP" altLang="en-US" sz="2200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05029AA-6711-4F13-95BE-FC13ABB2050C}"/>
              </a:ext>
            </a:extLst>
          </p:cNvPr>
          <p:cNvSpPr txBox="1"/>
          <p:nvPr/>
        </p:nvSpPr>
        <p:spPr>
          <a:xfrm>
            <a:off x="503235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401F0C1-61E3-4797-B470-537A6B8E3CB4}"/>
              </a:ext>
            </a:extLst>
          </p:cNvPr>
          <p:cNvSpPr txBox="1"/>
          <p:nvPr/>
        </p:nvSpPr>
        <p:spPr>
          <a:xfrm>
            <a:off x="6716551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E42EFD7-3E67-4A34-B1CE-92B0658D90AF}"/>
              </a:ext>
            </a:extLst>
          </p:cNvPr>
          <p:cNvSpPr/>
          <p:nvPr/>
        </p:nvSpPr>
        <p:spPr>
          <a:xfrm>
            <a:off x="8808576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87BA609-31C2-4461-A333-E769892279C9}"/>
              </a:ext>
            </a:extLst>
          </p:cNvPr>
          <p:cNvSpPr txBox="1"/>
          <p:nvPr/>
        </p:nvSpPr>
        <p:spPr>
          <a:xfrm>
            <a:off x="9288381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024CAE44-2652-4C8E-9C9F-A28E208B7B52}"/>
              </a:ext>
            </a:extLst>
          </p:cNvPr>
          <p:cNvSpPr/>
          <p:nvPr/>
        </p:nvSpPr>
        <p:spPr>
          <a:xfrm>
            <a:off x="509587" y="3364774"/>
            <a:ext cx="4248151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DFB05D5-6F82-45FD-923D-3D8EC13DF80A}"/>
              </a:ext>
            </a:extLst>
          </p:cNvPr>
          <p:cNvSpPr txBox="1"/>
          <p:nvPr/>
        </p:nvSpPr>
        <p:spPr>
          <a:xfrm>
            <a:off x="1537036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BF47D01-E7CC-47AF-845B-3A7DB00F3572}"/>
              </a:ext>
            </a:extLst>
          </p:cNvPr>
          <p:cNvSpPr txBox="1"/>
          <p:nvPr/>
        </p:nvSpPr>
        <p:spPr>
          <a:xfrm>
            <a:off x="9288381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9050BCE7-E4AD-4D91-B6E3-DC9F0B3D8DBB}"/>
              </a:ext>
            </a:extLst>
          </p:cNvPr>
          <p:cNvSpPr/>
          <p:nvPr/>
        </p:nvSpPr>
        <p:spPr>
          <a:xfrm>
            <a:off x="6746292" y="2072641"/>
            <a:ext cx="1902407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B331E0E7-B6CC-4F7E-AA1C-8D1D3C4D0D18}"/>
              </a:ext>
            </a:extLst>
          </p:cNvPr>
          <p:cNvSpPr/>
          <p:nvPr/>
        </p:nvSpPr>
        <p:spPr>
          <a:xfrm>
            <a:off x="9288381" y="901338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8D8D4D18-E4D8-40C7-B76D-9FFB70AC2589}"/>
              </a:ext>
            </a:extLst>
          </p:cNvPr>
          <p:cNvSpPr/>
          <p:nvPr/>
        </p:nvSpPr>
        <p:spPr>
          <a:xfrm>
            <a:off x="9288381" y="3614056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74027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4279265-01FF-4891-93CC-60AE0F6400E9}"/>
              </a:ext>
            </a:extLst>
          </p:cNvPr>
          <p:cNvSpPr txBox="1"/>
          <p:nvPr/>
        </p:nvSpPr>
        <p:spPr>
          <a:xfrm>
            <a:off x="720294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63</a:t>
            </a:r>
            <a:endParaRPr kumimoji="1" lang="ja-JP" altLang="en-US" sz="2200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05029AA-6711-4F13-95BE-FC13ABB2050C}"/>
              </a:ext>
            </a:extLst>
          </p:cNvPr>
          <p:cNvSpPr txBox="1"/>
          <p:nvPr/>
        </p:nvSpPr>
        <p:spPr>
          <a:xfrm>
            <a:off x="503235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401F0C1-61E3-4797-B470-537A6B8E3CB4}"/>
              </a:ext>
            </a:extLst>
          </p:cNvPr>
          <p:cNvSpPr txBox="1"/>
          <p:nvPr/>
        </p:nvSpPr>
        <p:spPr>
          <a:xfrm>
            <a:off x="6716551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E42EFD7-3E67-4A34-B1CE-92B0658D90AF}"/>
              </a:ext>
            </a:extLst>
          </p:cNvPr>
          <p:cNvSpPr/>
          <p:nvPr/>
        </p:nvSpPr>
        <p:spPr>
          <a:xfrm>
            <a:off x="8808576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87BA609-31C2-4461-A333-E769892279C9}"/>
              </a:ext>
            </a:extLst>
          </p:cNvPr>
          <p:cNvSpPr txBox="1"/>
          <p:nvPr/>
        </p:nvSpPr>
        <p:spPr>
          <a:xfrm>
            <a:off x="9288381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024CAE44-2652-4C8E-9C9F-A28E208B7B52}"/>
              </a:ext>
            </a:extLst>
          </p:cNvPr>
          <p:cNvSpPr/>
          <p:nvPr/>
        </p:nvSpPr>
        <p:spPr>
          <a:xfrm>
            <a:off x="509587" y="3364774"/>
            <a:ext cx="4248151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DFB05D5-6F82-45FD-923D-3D8EC13DF80A}"/>
              </a:ext>
            </a:extLst>
          </p:cNvPr>
          <p:cNvSpPr txBox="1"/>
          <p:nvPr/>
        </p:nvSpPr>
        <p:spPr>
          <a:xfrm>
            <a:off x="1537036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BF47D01-E7CC-47AF-845B-3A7DB00F3572}"/>
              </a:ext>
            </a:extLst>
          </p:cNvPr>
          <p:cNvSpPr txBox="1"/>
          <p:nvPr/>
        </p:nvSpPr>
        <p:spPr>
          <a:xfrm>
            <a:off x="9288381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9F80E53-14FB-42E8-94F9-4574A6B6F16D}"/>
              </a:ext>
            </a:extLst>
          </p:cNvPr>
          <p:cNvSpPr/>
          <p:nvPr/>
        </p:nvSpPr>
        <p:spPr>
          <a:xfrm>
            <a:off x="6746292" y="2072641"/>
            <a:ext cx="1902407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42F7386-6869-4E8F-81D9-FA87B1965532}"/>
              </a:ext>
            </a:extLst>
          </p:cNvPr>
          <p:cNvSpPr/>
          <p:nvPr/>
        </p:nvSpPr>
        <p:spPr>
          <a:xfrm>
            <a:off x="9288381" y="901338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2868058C-8841-4987-A2C3-71F4BDB640F7}"/>
              </a:ext>
            </a:extLst>
          </p:cNvPr>
          <p:cNvSpPr/>
          <p:nvPr/>
        </p:nvSpPr>
        <p:spPr>
          <a:xfrm>
            <a:off x="9288381" y="3614056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3389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4279265-01FF-4891-93CC-60AE0F6400E9}"/>
              </a:ext>
            </a:extLst>
          </p:cNvPr>
          <p:cNvSpPr txBox="1"/>
          <p:nvPr/>
        </p:nvSpPr>
        <p:spPr>
          <a:xfrm>
            <a:off x="720294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24</a:t>
            </a:r>
            <a:endParaRPr kumimoji="1" lang="ja-JP" altLang="en-US" sz="2200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05029AA-6711-4F13-95BE-FC13ABB2050C}"/>
              </a:ext>
            </a:extLst>
          </p:cNvPr>
          <p:cNvSpPr txBox="1"/>
          <p:nvPr/>
        </p:nvSpPr>
        <p:spPr>
          <a:xfrm>
            <a:off x="503235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401F0C1-61E3-4797-B470-537A6B8E3CB4}"/>
              </a:ext>
            </a:extLst>
          </p:cNvPr>
          <p:cNvSpPr txBox="1"/>
          <p:nvPr/>
        </p:nvSpPr>
        <p:spPr>
          <a:xfrm>
            <a:off x="6716551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200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E42EFD7-3E67-4A34-B1CE-92B0658D90AF}"/>
              </a:ext>
            </a:extLst>
          </p:cNvPr>
          <p:cNvSpPr/>
          <p:nvPr/>
        </p:nvSpPr>
        <p:spPr>
          <a:xfrm>
            <a:off x="8808576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87BA609-31C2-4461-A333-E769892279C9}"/>
              </a:ext>
            </a:extLst>
          </p:cNvPr>
          <p:cNvSpPr txBox="1"/>
          <p:nvPr/>
        </p:nvSpPr>
        <p:spPr>
          <a:xfrm>
            <a:off x="9288381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024CAE44-2652-4C8E-9C9F-A28E208B7B52}"/>
              </a:ext>
            </a:extLst>
          </p:cNvPr>
          <p:cNvSpPr/>
          <p:nvPr/>
        </p:nvSpPr>
        <p:spPr>
          <a:xfrm>
            <a:off x="509587" y="3364774"/>
            <a:ext cx="4248151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DFB05D5-6F82-45FD-923D-3D8EC13DF80A}"/>
              </a:ext>
            </a:extLst>
          </p:cNvPr>
          <p:cNvSpPr txBox="1"/>
          <p:nvPr/>
        </p:nvSpPr>
        <p:spPr>
          <a:xfrm>
            <a:off x="1537036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BF47D01-E7CC-47AF-845B-3A7DB00F3572}"/>
              </a:ext>
            </a:extLst>
          </p:cNvPr>
          <p:cNvSpPr txBox="1"/>
          <p:nvPr/>
        </p:nvSpPr>
        <p:spPr>
          <a:xfrm>
            <a:off x="9288381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98B46301-E882-41A4-ABF1-681133A7C8C6}"/>
              </a:ext>
            </a:extLst>
          </p:cNvPr>
          <p:cNvSpPr/>
          <p:nvPr/>
        </p:nvSpPr>
        <p:spPr>
          <a:xfrm>
            <a:off x="6746292" y="2072641"/>
            <a:ext cx="1902407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CA233B07-1F49-4BB1-8E50-0A0B7A4B8A7B}"/>
              </a:ext>
            </a:extLst>
          </p:cNvPr>
          <p:cNvSpPr/>
          <p:nvPr/>
        </p:nvSpPr>
        <p:spPr>
          <a:xfrm>
            <a:off x="9288381" y="901338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A36BEF86-0FB7-4D92-966B-4F853590CAF8}"/>
              </a:ext>
            </a:extLst>
          </p:cNvPr>
          <p:cNvSpPr/>
          <p:nvPr/>
        </p:nvSpPr>
        <p:spPr>
          <a:xfrm>
            <a:off x="9288381" y="3614056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003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2" grpId="0" animBg="1"/>
      <p:bldP spid="2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4279265-01FF-4891-93CC-60AE0F6400E9}"/>
              </a:ext>
            </a:extLst>
          </p:cNvPr>
          <p:cNvSpPr txBox="1"/>
          <p:nvPr/>
        </p:nvSpPr>
        <p:spPr>
          <a:xfrm>
            <a:off x="720294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57</a:t>
            </a:r>
            <a:endParaRPr kumimoji="1" lang="ja-JP" altLang="en-US" sz="2200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A05029AA-6711-4F13-95BE-FC13ABB2050C}"/>
              </a:ext>
            </a:extLst>
          </p:cNvPr>
          <p:cNvSpPr txBox="1"/>
          <p:nvPr/>
        </p:nvSpPr>
        <p:spPr>
          <a:xfrm>
            <a:off x="503235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E401F0C1-61E3-4797-B470-537A6B8E3CB4}"/>
              </a:ext>
            </a:extLst>
          </p:cNvPr>
          <p:cNvSpPr txBox="1"/>
          <p:nvPr/>
        </p:nvSpPr>
        <p:spPr>
          <a:xfrm>
            <a:off x="6716551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FE42EFD7-3E67-4A34-B1CE-92B0658D90AF}"/>
              </a:ext>
            </a:extLst>
          </p:cNvPr>
          <p:cNvSpPr/>
          <p:nvPr/>
        </p:nvSpPr>
        <p:spPr>
          <a:xfrm>
            <a:off x="8808576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87BA609-31C2-4461-A333-E769892279C9}"/>
              </a:ext>
            </a:extLst>
          </p:cNvPr>
          <p:cNvSpPr txBox="1"/>
          <p:nvPr/>
        </p:nvSpPr>
        <p:spPr>
          <a:xfrm>
            <a:off x="9288381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024CAE44-2652-4C8E-9C9F-A28E208B7B52}"/>
              </a:ext>
            </a:extLst>
          </p:cNvPr>
          <p:cNvSpPr/>
          <p:nvPr/>
        </p:nvSpPr>
        <p:spPr>
          <a:xfrm>
            <a:off x="509587" y="3364774"/>
            <a:ext cx="4248151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DFB05D5-6F82-45FD-923D-3D8EC13DF80A}"/>
              </a:ext>
            </a:extLst>
          </p:cNvPr>
          <p:cNvSpPr txBox="1"/>
          <p:nvPr/>
        </p:nvSpPr>
        <p:spPr>
          <a:xfrm>
            <a:off x="1537036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BF47D01-E7CC-47AF-845B-3A7DB00F3572}"/>
              </a:ext>
            </a:extLst>
          </p:cNvPr>
          <p:cNvSpPr txBox="1"/>
          <p:nvPr/>
        </p:nvSpPr>
        <p:spPr>
          <a:xfrm>
            <a:off x="9288381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A575F8C-9177-431E-B21D-B845A27ABF91}"/>
              </a:ext>
            </a:extLst>
          </p:cNvPr>
          <p:cNvSpPr/>
          <p:nvPr/>
        </p:nvSpPr>
        <p:spPr>
          <a:xfrm>
            <a:off x="6746292" y="2072641"/>
            <a:ext cx="1902407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4950531-9108-423B-A3AE-8096C336751D}"/>
              </a:ext>
            </a:extLst>
          </p:cNvPr>
          <p:cNvSpPr/>
          <p:nvPr/>
        </p:nvSpPr>
        <p:spPr>
          <a:xfrm>
            <a:off x="9288381" y="901338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5F7A0D65-EB22-4C07-AD0D-CE8D04C5C8BE}"/>
              </a:ext>
            </a:extLst>
          </p:cNvPr>
          <p:cNvSpPr/>
          <p:nvPr/>
        </p:nvSpPr>
        <p:spPr>
          <a:xfrm>
            <a:off x="9288381" y="3614056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60403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20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1233</TotalTime>
  <Words>69</Words>
  <Application>Microsoft Office PowerPoint</Application>
  <PresentationFormat>ワイド画面</PresentationFormat>
  <Paragraphs>62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分数 仮→帯</dc:title>
  <dc:creator>colas@edu-c.local</dc:creator>
  <cp:lastModifiedBy>colas@edu-c.local</cp:lastModifiedBy>
  <cp:revision>164</cp:revision>
  <dcterms:created xsi:type="dcterms:W3CDTF">2019-12-03T00:44:33Z</dcterms:created>
  <dcterms:modified xsi:type="dcterms:W3CDTF">2020-02-21T05:27:02Z</dcterms:modified>
</cp:coreProperties>
</file>