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86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428168" y="1834002"/>
            <a:ext cx="727955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仮分数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1508847" y="3833583"/>
            <a:ext cx="917430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仮分数を帯分数にする！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34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A3AF215-16C2-4FC5-82A9-22A19BB29A0F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70DC995-D93D-414C-A37A-B1226C9BD4A8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C1C88C-4E47-46D2-BA7A-E0E666F126D7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67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77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62C9472-4BCC-4805-8C9E-5541D492501B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ED472CF-C764-4B92-A26E-2C832A9DF88A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921D51F-C7FB-4428-9635-1207EBD3D4E0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58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20294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1101985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101985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411050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234929" y="1799747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425068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8806759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8806759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2E13D6C-74C2-41B9-B72C-AA572F0A54DE}"/>
              </a:ext>
            </a:extLst>
          </p:cNvPr>
          <p:cNvSpPr/>
          <p:nvPr/>
        </p:nvSpPr>
        <p:spPr>
          <a:xfrm>
            <a:off x="6279863" y="2072641"/>
            <a:ext cx="1978874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B7658C6-7151-4458-9CF0-3E7EF26B5B04}"/>
              </a:ext>
            </a:extLst>
          </p:cNvPr>
          <p:cNvSpPr/>
          <p:nvPr/>
        </p:nvSpPr>
        <p:spPr>
          <a:xfrm>
            <a:off x="8854705" y="901338"/>
            <a:ext cx="2235310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E7A77C8-3BFF-4B7E-92BC-A34A25BC98F6}"/>
              </a:ext>
            </a:extLst>
          </p:cNvPr>
          <p:cNvSpPr/>
          <p:nvPr/>
        </p:nvSpPr>
        <p:spPr>
          <a:xfrm>
            <a:off x="8854705" y="3614056"/>
            <a:ext cx="2235310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03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86C52C8-1C92-40F2-82E9-12BEF7454388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A22BD3A-D241-4151-8652-5199AEF31258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E3C2842-9D01-4065-8C76-B6D12541A612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37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20294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1101985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101985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411050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234929" y="1799747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425068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8806759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8806759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7B9ECAF-B217-41DB-9591-2B4CEC805690}"/>
              </a:ext>
            </a:extLst>
          </p:cNvPr>
          <p:cNvSpPr/>
          <p:nvPr/>
        </p:nvSpPr>
        <p:spPr>
          <a:xfrm>
            <a:off x="6279863" y="2072641"/>
            <a:ext cx="1978874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6DCB21F-5878-4CDA-8B99-43FA3C18CDFA}"/>
              </a:ext>
            </a:extLst>
          </p:cNvPr>
          <p:cNvSpPr/>
          <p:nvPr/>
        </p:nvSpPr>
        <p:spPr>
          <a:xfrm>
            <a:off x="8854705" y="901338"/>
            <a:ext cx="2235310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899C9AA5-021B-47B1-82E4-202E86A9DC2E}"/>
              </a:ext>
            </a:extLst>
          </p:cNvPr>
          <p:cNvSpPr/>
          <p:nvPr/>
        </p:nvSpPr>
        <p:spPr>
          <a:xfrm>
            <a:off x="8854705" y="3614056"/>
            <a:ext cx="2235310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34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21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140B23F-8512-4F59-B0F9-26DEF92A7907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AA35473-3A6B-410D-8790-97B64876E92E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6C708F8-8932-4377-ACE0-92729FE36A31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51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49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8A4B1E-45C8-40AA-B8A1-F333D7C294A6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B9953F0-AFE2-4240-B1E1-9E5913158469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2C1EC37-1F94-4EB4-8E4D-3172FE1461C3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20294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1101985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101985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411050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234929" y="1799747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425068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8806759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8806759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81B0F98-5A6A-4938-96C9-6F21D41D51E3}"/>
              </a:ext>
            </a:extLst>
          </p:cNvPr>
          <p:cNvSpPr/>
          <p:nvPr/>
        </p:nvSpPr>
        <p:spPr>
          <a:xfrm>
            <a:off x="6279863" y="2072641"/>
            <a:ext cx="1978874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61F22FD-1B3F-4ED3-B59D-234DECEAC4D5}"/>
              </a:ext>
            </a:extLst>
          </p:cNvPr>
          <p:cNvSpPr/>
          <p:nvPr/>
        </p:nvSpPr>
        <p:spPr>
          <a:xfrm>
            <a:off x="8854705" y="901338"/>
            <a:ext cx="2235310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15C4452-0167-4D12-95D3-B972BFDA9246}"/>
              </a:ext>
            </a:extLst>
          </p:cNvPr>
          <p:cNvSpPr/>
          <p:nvPr/>
        </p:nvSpPr>
        <p:spPr>
          <a:xfrm>
            <a:off x="8854705" y="3614056"/>
            <a:ext cx="2235310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65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4C1AB13-6D01-4EC6-8B09-FC1ACDDD62A8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019C2BC-BA1C-4FDD-B97F-3A5F451AF79E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5FD8AE7-B07A-4767-9BCA-4EAF93FAF456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97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E243F9E-1506-43EE-98E0-A22C86220E75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B06AA75-19B3-4762-B08E-919BB7C2A750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01F28CF-DEC3-4198-8852-34279A3C7349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109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1231</TotalTime>
  <Words>69</Words>
  <Application>Microsoft Office PowerPoint</Application>
  <PresentationFormat>ワイド画面</PresentationFormat>
  <Paragraphs>62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 仮→帯</dc:title>
  <dc:creator>colas@edu-c.local</dc:creator>
  <cp:lastModifiedBy>colas@edu-c.local</cp:lastModifiedBy>
  <cp:revision>162</cp:revision>
  <dcterms:created xsi:type="dcterms:W3CDTF">2019-12-03T00:44:33Z</dcterms:created>
  <dcterms:modified xsi:type="dcterms:W3CDTF">2020-02-21T04:28:59Z</dcterms:modified>
</cp:coreProperties>
</file>