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2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428168" y="1834002"/>
            <a:ext cx="727955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仮分数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1508847" y="3833583"/>
            <a:ext cx="91743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仮分数を帯分数にする！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38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849ACE8-F9E1-4079-9056-3994F9D1A61B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1FBA19D-1023-4739-BBFF-DA29E7A3EEE7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550C7BF-6732-42FA-BE92-CBBC893EA4FC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AA44440-B73A-4350-824A-CB432167EBFD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3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20294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1101985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101985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411050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234929" y="1799747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425068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8806759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8806759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F1DE5D3-4C7A-4184-B0C4-79699849F7FE}"/>
              </a:ext>
            </a:extLst>
          </p:cNvPr>
          <p:cNvSpPr/>
          <p:nvPr/>
        </p:nvSpPr>
        <p:spPr>
          <a:xfrm>
            <a:off x="6279863" y="2072641"/>
            <a:ext cx="1978874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24D2BF0-A1DE-4AE2-9193-6EA4F974C4B9}"/>
              </a:ext>
            </a:extLst>
          </p:cNvPr>
          <p:cNvSpPr/>
          <p:nvPr/>
        </p:nvSpPr>
        <p:spPr>
          <a:xfrm>
            <a:off x="8854705" y="901338"/>
            <a:ext cx="2235310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F821C83-7426-4804-9343-1A4D4C448915}"/>
              </a:ext>
            </a:extLst>
          </p:cNvPr>
          <p:cNvSpPr/>
          <p:nvPr/>
        </p:nvSpPr>
        <p:spPr>
          <a:xfrm>
            <a:off x="8854705" y="3614056"/>
            <a:ext cx="2235310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65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20294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1101985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101985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411050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234929" y="1799747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425068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8806759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8806759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1E9A5AB2-1A30-4118-8898-4A52AC5A6453}"/>
              </a:ext>
            </a:extLst>
          </p:cNvPr>
          <p:cNvSpPr/>
          <p:nvPr/>
        </p:nvSpPr>
        <p:spPr>
          <a:xfrm>
            <a:off x="6279863" y="2072641"/>
            <a:ext cx="1978874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C5FABDF7-5944-426E-845D-5C4CE13FF4AA}"/>
              </a:ext>
            </a:extLst>
          </p:cNvPr>
          <p:cNvSpPr/>
          <p:nvPr/>
        </p:nvSpPr>
        <p:spPr>
          <a:xfrm>
            <a:off x="8854705" y="901338"/>
            <a:ext cx="2235310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C2ABF960-92F8-48CA-A93D-4129959968D8}"/>
              </a:ext>
            </a:extLst>
          </p:cNvPr>
          <p:cNvSpPr/>
          <p:nvPr/>
        </p:nvSpPr>
        <p:spPr>
          <a:xfrm>
            <a:off x="8854705" y="3614056"/>
            <a:ext cx="2235310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03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57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AFB7513-A829-4069-A341-DA845CF2EE9F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449DBA2-3B4E-4666-A41A-023ED5623657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6C44F8F-E93B-436D-9A12-AA9FA09D7942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37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F3B2FE-EAF6-442C-8C4C-35D23EB2F2D2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F7505F6-C72B-4379-85A5-1F56C3336F8C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A5E7141-0791-4110-8ABA-42628B4B01D5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D657585-901A-4A2E-B98D-2EC11C3554B7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53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33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25014DB-457B-4C23-A631-D6E4E741C704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4745877-9FCD-43B6-BAFD-CB3758AC73D3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8016FF-03CD-4204-A406-F0E0E906BA81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9CDDF6F-9E23-4FA3-BC02-1D53650D34CB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94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B900CE-C5A1-4B60-99EB-B07D98B57229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27D06D9-C375-4183-9043-B217BF5F9141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CCC3BF3-0C86-4B1B-AA2C-15A00F94ADF8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DF7A9-0CD7-4129-A3A6-50434DE686F5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0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849ACE8-F9E1-4079-9056-3994F9D1A61B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2CD733F-6975-4EE5-A684-7182B820B1AC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7ECD3A2-4FC9-4184-AF23-7F9BB772DD61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F9F5175-A039-4980-BCB7-938CDB6392E7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78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849ACE8-F9E1-4079-9056-3994F9D1A61B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7C3544-FE45-44E6-9FF2-B9D4AA8C422B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2325FDC-D2F7-4B10-93C9-05DABF15279C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28113E1-C11C-409A-88CF-8563252AB02C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99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849ACE8-F9E1-4079-9056-3994F9D1A61B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7E404E7-C67A-4A91-B143-56AF3619A5AA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34954E1-41F7-40BD-8323-29D3F17156E9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D26E10D-B9AB-41FA-B729-A4816050FC4C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53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</TotalTime>
  <Words>69</Words>
  <Application>Microsoft Office PowerPoint</Application>
  <PresentationFormat>ワイド画面</PresentationFormat>
  <Paragraphs>62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分数 仮→帯</dc:title>
  <dc:creator>colas@edu-c.local</dc:creator>
  <cp:lastModifiedBy>colas@edu-c.local</cp:lastModifiedBy>
  <cp:revision>160</cp:revision>
  <dcterms:created xsi:type="dcterms:W3CDTF">2019-12-03T00:44:33Z</dcterms:created>
  <dcterms:modified xsi:type="dcterms:W3CDTF">2020-03-26T05:48:02Z</dcterms:modified>
</cp:coreProperties>
</file>