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78" r:id="rId3"/>
    <p:sldId id="279" r:id="rId4"/>
    <p:sldId id="280" r:id="rId5"/>
    <p:sldId id="281" r:id="rId6"/>
    <p:sldId id="282" r:id="rId7"/>
    <p:sldId id="283" r:id="rId8"/>
    <p:sldId id="284" r:id="rId9"/>
    <p:sldId id="285" r:id="rId10"/>
    <p:sldId id="286" r:id="rId11"/>
    <p:sldId id="287" r:id="rId1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7575"/>
    <a:srgbClr val="FF9B9B"/>
    <a:srgbClr val="FF8585"/>
    <a:srgbClr val="8EEE78"/>
    <a:srgbClr val="EEB678"/>
    <a:srgbClr val="86D0F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599" autoAdjust="0"/>
    <p:restoredTop sz="94660"/>
  </p:normalViewPr>
  <p:slideViewPr>
    <p:cSldViewPr snapToGrid="0">
      <p:cViewPr varScale="1">
        <p:scale>
          <a:sx n="125" d="100"/>
          <a:sy n="125" d="100"/>
        </p:scale>
        <p:origin x="228" y="9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7737A38-F9B2-4B5A-852B-A130273DF0E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C27D1AC9-DEF8-4048-95C9-53C946D421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40B0D3-7E4B-4E60-8C92-531CAFB048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FA5CE8-AA93-415E-B8D0-8AE8853A7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E624B1D-9846-4F98-A7F4-0AD8980BA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7697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EB2B3A9-DDD1-4C6F-88E9-A7BD9341CE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637062-8C6E-4804-9DB9-BE9098B546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BB5CE8-459E-4019-9AD0-3C477F445FA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28B33C5-B9AD-409A-A36A-B862A5B8D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FC1DD72-EE98-42B9-B9E9-7379D4FA84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980905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598D54C8-8B3C-4579-B85C-452FC5F538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CE37FA34-8214-4798-ADE6-190A7D2D7F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85A110C-32BC-43F9-8E09-8CD1F84838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32DD160-CD59-445D-86D6-E99C75C48F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16BE9B2-9E0B-4FDD-8680-B2DF938DC5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42569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B099403-1F9A-4AF5-A27B-5051A3F74D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4EA5E1D-FC04-429B-A22F-20EE1A30248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055019F-DE95-4937-8F10-720D0ACF3A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A80EB7C-AA3F-4D77-B816-506222398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63A8241-AF56-454E-A6D7-F7E587CA07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7098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C1161B1-4522-4A4E-9713-BCB7842EB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FB657058-2871-414E-B5EF-7ED827F3F5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D06A1A9-7A1A-458C-A6E3-3B03BE7CE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523082B-CDB3-45B7-ABA8-B8303793E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E18B3D5-AB94-46C2-BDE4-6F5CE8D111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13818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91A46CE-D8E5-4A98-B414-1D0BBF07C5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19CA1D9-D6AF-4D61-AE07-F9115B65A7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4D10E15A-187A-4C0A-AAAB-50970C4155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023201FE-F19C-4C6B-AFCB-B59DCB1DF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265415E4-AA8D-4D7B-88A0-8DEB44D188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846B187-89AE-476D-8F90-9FE65D2F2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49300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6F1B9A-E426-49D2-878A-1A43B3D03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710B9FD-4190-4F96-9DD8-151BB95C21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0E707A8F-2BC5-4D72-BB82-14EE162A87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BC32C383-2152-4651-80F8-4E1D09B0546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F0801F00-AF9C-4054-A831-C8C5B391E8C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607088B-0184-457A-B0A4-39576A7D22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790B97FC-D493-4DB2-B59C-A735010056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4B048C7F-F21D-4B62-89C2-E8721176D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2624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986C9D3-D87E-44D7-91B0-AADA093030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803533F9-BD62-4C1E-9944-C02332AE59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A4D3747A-E4D5-48ED-B42A-803CCBB60C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A2AB55D2-1C0B-4CE8-9FE3-D3F371653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4203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53B16D25-B8AB-413C-A3AA-DD7A7DC045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7B2E6F5-C239-4BC1-8547-772E50E031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0F2A3C8-CEEF-444B-A09F-7CA37171B9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31697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2C2AC8D-A8CC-4DB4-8F53-37342237D8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6CBEB64-8FD2-4B3E-B3F4-9A1650EA1D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1B4FF369-CFE0-452C-8BA2-85581904AD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3715EF6A-3639-4595-9260-E6C341EBAE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8299866-3A36-42E6-82E2-ACC1C7E7DE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077DC943-5EF5-4EC4-9C6A-C571BCFF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62909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D8042E3-EF0F-4921-972E-98AAF33276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50383A49-4152-4B33-9072-CEE8C053776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301EACBA-82B8-4964-9E40-D53E0A40D3D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1F0BE39F-E191-4409-8157-1749C85F07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50FAB6A-3EF8-4506-8CE1-21FD7F7651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94763B79-AFC2-4E15-BB42-275B109A82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034309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6CEACBC-28D4-4E27-94C1-04BB7A7C26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97D6B7-A460-4A79-AA5E-23E7E6F520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4B3DEBE-D953-4118-BCE6-977CBE458A8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DDA21-86E8-48B8-B433-7C2D2473500F}" type="datetimeFigureOut">
              <a:rPr kumimoji="1" lang="ja-JP" altLang="en-US" smtClean="0"/>
              <a:t>2020/3/26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CF0305A-8C68-4BF5-828A-503E0BEA433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C11083C4-20CF-4A7A-B87F-5CA51D68B1C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F2086E-74E8-4435-B5F7-8D024C42DC5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9678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正方形/長方形 7"/>
          <p:cNvSpPr/>
          <p:nvPr/>
        </p:nvSpPr>
        <p:spPr>
          <a:xfrm>
            <a:off x="0" y="1310054"/>
            <a:ext cx="12192000" cy="3815861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none"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/>
          <p:cNvSpPr/>
          <p:nvPr/>
        </p:nvSpPr>
        <p:spPr>
          <a:xfrm>
            <a:off x="2428168" y="1834002"/>
            <a:ext cx="7279557" cy="22159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仮分数 </a:t>
            </a:r>
            <a:r>
              <a:rPr lang="en-US" altLang="ja-JP" sz="138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lang="ja-JP" altLang="en-US" sz="13800" dirty="0"/>
          </a:p>
        </p:txBody>
      </p:sp>
      <p:sp>
        <p:nvSpPr>
          <p:cNvPr id="7" name="正方形/長方形 6"/>
          <p:cNvSpPr/>
          <p:nvPr/>
        </p:nvSpPr>
        <p:spPr>
          <a:xfrm>
            <a:off x="1508847" y="3833583"/>
            <a:ext cx="9174306" cy="110799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sz="66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仮分数を帯分数にする！</a:t>
            </a:r>
            <a:endParaRPr lang="ja-JP" altLang="en-US" sz="66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3360784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38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849ACE8-F9E1-4079-9056-3994F9D1A61B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71FBA19D-1023-4739-BBFF-DA29E7A3EEE7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550C7BF-6732-42FA-BE92-CBBC893EA4FC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5AA44440-B73A-4350-824A-CB432167EBFD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0365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20294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1101985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101985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411050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234929" y="1799747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425068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8806759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8806759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F1DE5D3-4C7A-4184-B0C4-79699849F7FE}"/>
              </a:ext>
            </a:extLst>
          </p:cNvPr>
          <p:cNvSpPr/>
          <p:nvPr/>
        </p:nvSpPr>
        <p:spPr>
          <a:xfrm>
            <a:off x="6279863" y="2072641"/>
            <a:ext cx="19788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24D2BF0-A1DE-4AE2-9193-6EA4F974C4B9}"/>
              </a:ext>
            </a:extLst>
          </p:cNvPr>
          <p:cNvSpPr/>
          <p:nvPr/>
        </p:nvSpPr>
        <p:spPr>
          <a:xfrm>
            <a:off x="8854705" y="901338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EF821C83-7426-4804-9343-1A4D4C448915}"/>
              </a:ext>
            </a:extLst>
          </p:cNvPr>
          <p:cNvSpPr/>
          <p:nvPr/>
        </p:nvSpPr>
        <p:spPr>
          <a:xfrm>
            <a:off x="8854705" y="3614056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60650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720294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1101985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101985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411050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234929" y="1799747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425068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8806759" y="683895"/>
            <a:ext cx="916094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8806759" y="3300550"/>
            <a:ext cx="1464115" cy="34778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75" name="正方形/長方形 74">
            <a:extLst>
              <a:ext uri="{FF2B5EF4-FFF2-40B4-BE49-F238E27FC236}">
                <a16:creationId xmlns:a16="http://schemas.microsoft.com/office/drawing/2014/main" id="{1E9A5AB2-1A30-4118-8898-4A52AC5A6453}"/>
              </a:ext>
            </a:extLst>
          </p:cNvPr>
          <p:cNvSpPr/>
          <p:nvPr/>
        </p:nvSpPr>
        <p:spPr>
          <a:xfrm>
            <a:off x="6279863" y="2072641"/>
            <a:ext cx="1978874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6" name="正方形/長方形 75">
            <a:extLst>
              <a:ext uri="{FF2B5EF4-FFF2-40B4-BE49-F238E27FC236}">
                <a16:creationId xmlns:a16="http://schemas.microsoft.com/office/drawing/2014/main" id="{C5FABDF7-5944-426E-845D-5C4CE13FF4AA}"/>
              </a:ext>
            </a:extLst>
          </p:cNvPr>
          <p:cNvSpPr/>
          <p:nvPr/>
        </p:nvSpPr>
        <p:spPr>
          <a:xfrm>
            <a:off x="8854705" y="901338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7" name="正方形/長方形 76">
            <a:extLst>
              <a:ext uri="{FF2B5EF4-FFF2-40B4-BE49-F238E27FC236}">
                <a16:creationId xmlns:a16="http://schemas.microsoft.com/office/drawing/2014/main" id="{C2ABF960-92F8-48CA-A93D-4129959968D8}"/>
              </a:ext>
            </a:extLst>
          </p:cNvPr>
          <p:cNvSpPr/>
          <p:nvPr/>
        </p:nvSpPr>
        <p:spPr>
          <a:xfrm>
            <a:off x="8854705" y="3614056"/>
            <a:ext cx="2235310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370388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5" grpId="0" animBg="1"/>
      <p:bldP spid="76" grpId="0" animBg="1"/>
      <p:bldP spid="7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44" name="正方形/長方形 43">
            <a:extLst>
              <a:ext uri="{FF2B5EF4-FFF2-40B4-BE49-F238E27FC236}">
                <a16:creationId xmlns:a16="http://schemas.microsoft.com/office/drawing/2014/main" id="{6D0889E2-7C54-4A43-ABCA-D07276B515D7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AFB7513-A829-4069-A341-DA845CF2EE9F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4449DBA2-3B4E-4666-A41A-023ED5623657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6C44F8F-E93B-436D-9A12-AA9FA09D7942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8371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13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3F3B2FE-EAF6-442C-8C4C-35D23EB2F2D2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0F7505F6-C72B-4379-85A5-1F56C3336F8C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EA5E7141-0791-4110-8ABA-42628B4B01D5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CD657585-901A-4A2E-B98D-2EC11C3554B7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695367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33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8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25014DB-457B-4C23-A631-D6E4E741C704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54745877-9FCD-43B6-BAFD-CB3758AC73D3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638016FF-03CD-4204-A406-F0E0E906BA81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79CDDF6F-9E23-4FA3-BC02-1D53650D34CB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79438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27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5B900CE-C5A1-4B60-99EB-B07D98B57229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27D06D9-C375-4183-9043-B217BF5F9141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CCC3BF3-0C86-4B1B-AA2C-15A00F94ADF8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26EDF7A9-0CD7-4129-A3A6-50434DE686F5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703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45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7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6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849ACE8-F9E1-4079-9056-3994F9D1A61B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2CD733F-6975-4EE5-A684-7182B820B1AC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87ECD3A2-4FC9-4184-AF23-7F9BB772DD61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9F9F5175-A039-4980-BCB7-938CDB6392E7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9786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16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3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849ACE8-F9E1-4079-9056-3994F9D1A61B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477C3544-FE45-44E6-9FF2-B9D4AA8C422B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22325FDC-D2F7-4B10-93C9-05DABF15279C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正方形/長方形 12">
            <a:extLst>
              <a:ext uri="{FF2B5EF4-FFF2-40B4-BE49-F238E27FC236}">
                <a16:creationId xmlns:a16="http://schemas.microsoft.com/office/drawing/2014/main" id="{C28113E1-C11C-409A-88CF-8563252AB02C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60990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テキスト ボックス 44">
            <a:extLst>
              <a:ext uri="{FF2B5EF4-FFF2-40B4-BE49-F238E27FC236}">
                <a16:creationId xmlns:a16="http://schemas.microsoft.com/office/drawing/2014/main" id="{39B3A29B-0425-4D45-847E-4C0EE2C46637}"/>
              </a:ext>
            </a:extLst>
          </p:cNvPr>
          <p:cNvSpPr txBox="1"/>
          <p:nvPr/>
        </p:nvSpPr>
        <p:spPr>
          <a:xfrm>
            <a:off x="720294" y="683895"/>
            <a:ext cx="4003019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50</a:t>
            </a:r>
            <a:endParaRPr kumimoji="1" lang="ja-JP" altLang="en-US" sz="22000"/>
          </a:p>
        </p:txBody>
      </p:sp>
      <p:sp>
        <p:nvSpPr>
          <p:cNvPr id="46" name="テキスト ボックス 45">
            <a:extLst>
              <a:ext uri="{FF2B5EF4-FFF2-40B4-BE49-F238E27FC236}">
                <a16:creationId xmlns:a16="http://schemas.microsoft.com/office/drawing/2014/main" id="{FB603C05-4A39-4A0D-A987-51C1E91612B6}"/>
              </a:ext>
            </a:extLst>
          </p:cNvPr>
          <p:cNvSpPr txBox="1"/>
          <p:nvPr/>
        </p:nvSpPr>
        <p:spPr>
          <a:xfrm>
            <a:off x="1537036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54" name="テキスト ボックス 53">
            <a:extLst>
              <a:ext uri="{FF2B5EF4-FFF2-40B4-BE49-F238E27FC236}">
                <a16:creationId xmlns:a16="http://schemas.microsoft.com/office/drawing/2014/main" id="{B20276E3-D663-49D8-8562-3C30AE0ACE63}"/>
              </a:ext>
            </a:extLst>
          </p:cNvPr>
          <p:cNvSpPr txBox="1"/>
          <p:nvPr/>
        </p:nvSpPr>
        <p:spPr>
          <a:xfrm>
            <a:off x="5032353" y="2360071"/>
            <a:ext cx="1787669" cy="240065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sz="15000" b="1">
                <a:latin typeface="メイリオ" panose="020B0604030504040204" pitchFamily="50" charset="-128"/>
                <a:ea typeface="メイリオ" panose="020B0604030504040204" pitchFamily="50" charset="-128"/>
              </a:rPr>
              <a:t>=</a:t>
            </a:r>
            <a:endParaRPr kumimoji="1" lang="ja-JP" altLang="en-US" sz="15000" b="1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65" name="テキスト ボックス 64">
            <a:extLst>
              <a:ext uri="{FF2B5EF4-FFF2-40B4-BE49-F238E27FC236}">
                <a16:creationId xmlns:a16="http://schemas.microsoft.com/office/drawing/2014/main" id="{72D5C3F0-F7BC-4FC4-8FCF-7E2CC8AAB603}"/>
              </a:ext>
            </a:extLst>
          </p:cNvPr>
          <p:cNvSpPr txBox="1"/>
          <p:nvPr/>
        </p:nvSpPr>
        <p:spPr>
          <a:xfrm>
            <a:off x="6716551" y="1799747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72" name="正方形/長方形 71">
            <a:extLst>
              <a:ext uri="{FF2B5EF4-FFF2-40B4-BE49-F238E27FC236}">
                <a16:creationId xmlns:a16="http://schemas.microsoft.com/office/drawing/2014/main" id="{DE42C707-2316-4853-9CFF-9972B4D1B4A9}"/>
              </a:ext>
            </a:extLst>
          </p:cNvPr>
          <p:cNvSpPr/>
          <p:nvPr/>
        </p:nvSpPr>
        <p:spPr>
          <a:xfrm>
            <a:off x="8808576" y="3364774"/>
            <a:ext cx="3053452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3" name="テキスト ボックス 72">
            <a:extLst>
              <a:ext uri="{FF2B5EF4-FFF2-40B4-BE49-F238E27FC236}">
                <a16:creationId xmlns:a16="http://schemas.microsoft.com/office/drawing/2014/main" id="{E8DC2BB9-EA52-42B6-9201-7AE738B2259A}"/>
              </a:ext>
            </a:extLst>
          </p:cNvPr>
          <p:cNvSpPr txBox="1"/>
          <p:nvPr/>
        </p:nvSpPr>
        <p:spPr>
          <a:xfrm>
            <a:off x="9288381" y="683895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5</a:t>
            </a:r>
            <a:endParaRPr kumimoji="1" lang="ja-JP" altLang="en-US" sz="22000"/>
          </a:p>
        </p:txBody>
      </p:sp>
      <p:sp>
        <p:nvSpPr>
          <p:cNvPr id="74" name="テキスト ボックス 73">
            <a:extLst>
              <a:ext uri="{FF2B5EF4-FFF2-40B4-BE49-F238E27FC236}">
                <a16:creationId xmlns:a16="http://schemas.microsoft.com/office/drawing/2014/main" id="{C6EA852E-C7F9-4708-858B-8853F72D56A4}"/>
              </a:ext>
            </a:extLst>
          </p:cNvPr>
          <p:cNvSpPr txBox="1"/>
          <p:nvPr/>
        </p:nvSpPr>
        <p:spPr>
          <a:xfrm>
            <a:off x="9288381" y="3300550"/>
            <a:ext cx="2093843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sz="22000" b="1">
                <a:latin typeface="メイリオ" panose="020B0604030504040204" pitchFamily="50" charset="-128"/>
                <a:ea typeface="メイリオ" panose="020B0604030504040204" pitchFamily="50" charset="-128"/>
              </a:rPr>
              <a:t>9</a:t>
            </a:r>
            <a:endParaRPr kumimoji="1" lang="ja-JP" altLang="en-US" sz="22000"/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849ACE8-F9E1-4079-9056-3994F9D1A61B}"/>
              </a:ext>
            </a:extLst>
          </p:cNvPr>
          <p:cNvSpPr/>
          <p:nvPr/>
        </p:nvSpPr>
        <p:spPr>
          <a:xfrm>
            <a:off x="509587" y="3364774"/>
            <a:ext cx="4248151" cy="128451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>
            <a:extLst>
              <a:ext uri="{FF2B5EF4-FFF2-40B4-BE49-F238E27FC236}">
                <a16:creationId xmlns:a16="http://schemas.microsoft.com/office/drawing/2014/main" id="{D7E404E7-C67A-4A91-B143-56AF3619A5AA}"/>
              </a:ext>
            </a:extLst>
          </p:cNvPr>
          <p:cNvSpPr/>
          <p:nvPr/>
        </p:nvSpPr>
        <p:spPr>
          <a:xfrm>
            <a:off x="6746292" y="2072641"/>
            <a:ext cx="1902407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5" name="正方形/長方形 14">
            <a:extLst>
              <a:ext uri="{FF2B5EF4-FFF2-40B4-BE49-F238E27FC236}">
                <a16:creationId xmlns:a16="http://schemas.microsoft.com/office/drawing/2014/main" id="{D34954E1-41F7-40BD-8323-29D3F17156E9}"/>
              </a:ext>
            </a:extLst>
          </p:cNvPr>
          <p:cNvSpPr/>
          <p:nvPr/>
        </p:nvSpPr>
        <p:spPr>
          <a:xfrm>
            <a:off x="9288381" y="901338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0D26E10D-B9AB-41FA-B729-A4816050FC4C}"/>
              </a:ext>
            </a:extLst>
          </p:cNvPr>
          <p:cNvSpPr/>
          <p:nvPr/>
        </p:nvSpPr>
        <p:spPr>
          <a:xfrm>
            <a:off x="9288381" y="3614056"/>
            <a:ext cx="2093842" cy="2342606"/>
          </a:xfrm>
          <a:prstGeom prst="rect">
            <a:avLst/>
          </a:prstGeom>
          <a:solidFill>
            <a:schemeClr val="bg1"/>
          </a:solidFill>
          <a:ln w="381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15392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15" grpId="0" animBg="1"/>
      <p:bldP spid="16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1222</TotalTime>
  <Words>69</Words>
  <Application>Microsoft Office PowerPoint</Application>
  <PresentationFormat>ワイド画面</PresentationFormat>
  <Paragraphs>62</Paragraphs>
  <Slides>11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11</vt:i4>
      </vt:variant>
    </vt:vector>
  </HeadingPairs>
  <TitlesOfParts>
    <vt:vector size="17" baseType="lpstr">
      <vt:lpstr>ＭＳ Ｐゴシック</vt:lpstr>
      <vt:lpstr>メイリオ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分数 仮→帯</dc:title>
  <dc:creator>colas@edu-c.local</dc:creator>
  <cp:lastModifiedBy>colas@edu-c.local</cp:lastModifiedBy>
  <cp:revision>160</cp:revision>
  <dcterms:created xsi:type="dcterms:W3CDTF">2019-12-03T00:44:33Z</dcterms:created>
  <dcterms:modified xsi:type="dcterms:W3CDTF">2020-03-26T05:48:02Z</dcterms:modified>
</cp:coreProperties>
</file>