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6" r:id="rId3"/>
    <p:sldId id="278" r:id="rId4"/>
    <p:sldId id="277" r:id="rId5"/>
    <p:sldId id="287" r:id="rId6"/>
    <p:sldId id="289" r:id="rId7"/>
    <p:sldId id="290" r:id="rId8"/>
    <p:sldId id="291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-3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667270" y="3833583"/>
            <a:ext cx="1104340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真分数？ 仮分数？ 帯分数？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417361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23414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219584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363703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161041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151268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70314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101804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55420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172580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</TotalTime>
  <Words>51</Words>
  <Application>Microsoft Office PowerPoint</Application>
  <PresentationFormat>ワイド画面</PresentationFormat>
  <Paragraphs>36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分数の種類</dc:title>
  <dc:creator>colas@edu-c.local</dc:creator>
  <cp:lastModifiedBy>colas@edu-c.local</cp:lastModifiedBy>
  <cp:revision>146</cp:revision>
  <dcterms:created xsi:type="dcterms:W3CDTF">2019-12-03T00:44:33Z</dcterms:created>
  <dcterms:modified xsi:type="dcterms:W3CDTF">2020-02-21T00:53:35Z</dcterms:modified>
</cp:coreProperties>
</file>