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6" r:id="rId3"/>
    <p:sldId id="277" r:id="rId4"/>
    <p:sldId id="287" r:id="rId5"/>
    <p:sldId id="278" r:id="rId6"/>
    <p:sldId id="288" r:id="rId7"/>
    <p:sldId id="289" r:id="rId8"/>
    <p:sldId id="290" r:id="rId9"/>
    <p:sldId id="291" r:id="rId10"/>
    <p:sldId id="292" r:id="rId11"/>
    <p:sldId id="293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1116" y="3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分数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667270" y="3833583"/>
            <a:ext cx="1104340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真分数？ 仮分数？ 帯分数？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真分数</a:t>
            </a:r>
          </a:p>
        </p:txBody>
      </p:sp>
    </p:spTree>
    <p:extLst>
      <p:ext uri="{BB962C8B-B14F-4D97-AF65-F5344CB8AC3E}">
        <p14:creationId xmlns:p14="http://schemas.microsoft.com/office/powerpoint/2010/main" val="306888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2666169" y="3337200"/>
            <a:ext cx="3429831" cy="18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A7073A-DA64-478D-9139-391848757AEA}"/>
              </a:ext>
            </a:extLst>
          </p:cNvPr>
          <p:cNvSpPr txBox="1"/>
          <p:nvPr/>
        </p:nvSpPr>
        <p:spPr>
          <a:xfrm>
            <a:off x="3181074" y="381000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5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0D9B5A-0BA8-4D22-9D93-E5B06FCB48B4}"/>
              </a:ext>
            </a:extLst>
          </p:cNvPr>
          <p:cNvSpPr txBox="1"/>
          <p:nvPr/>
        </p:nvSpPr>
        <p:spPr>
          <a:xfrm>
            <a:off x="3181074" y="3337200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50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A6A5CA7-A649-41AA-A7E1-34B9F55DC466}"/>
              </a:ext>
            </a:extLst>
          </p:cNvPr>
          <p:cNvSpPr txBox="1"/>
          <p:nvPr/>
        </p:nvSpPr>
        <p:spPr>
          <a:xfrm>
            <a:off x="314325" y="1799747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5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113BFD-8E8B-4FEE-BC23-F573B0FB1D2D}"/>
              </a:ext>
            </a:extLst>
          </p:cNvPr>
          <p:cNvSpPr txBox="1"/>
          <p:nvPr/>
        </p:nvSpPr>
        <p:spPr>
          <a:xfrm>
            <a:off x="68462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帯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5206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仮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219584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真分数</a:t>
            </a:r>
          </a:p>
        </p:txBody>
      </p:sp>
    </p:spTree>
    <p:extLst>
      <p:ext uri="{BB962C8B-B14F-4D97-AF65-F5344CB8AC3E}">
        <p14:creationId xmlns:p14="http://schemas.microsoft.com/office/powerpoint/2010/main" val="161041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仮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102122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2666169" y="3337200"/>
            <a:ext cx="3429831" cy="18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A7073A-DA64-478D-9139-391848757AEA}"/>
              </a:ext>
            </a:extLst>
          </p:cNvPr>
          <p:cNvSpPr txBox="1"/>
          <p:nvPr/>
        </p:nvSpPr>
        <p:spPr>
          <a:xfrm>
            <a:off x="3181074" y="381000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5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0D9B5A-0BA8-4D22-9D93-E5B06FCB48B4}"/>
              </a:ext>
            </a:extLst>
          </p:cNvPr>
          <p:cNvSpPr txBox="1"/>
          <p:nvPr/>
        </p:nvSpPr>
        <p:spPr>
          <a:xfrm>
            <a:off x="3181074" y="3337200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50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A6A5CA7-A649-41AA-A7E1-34B9F55DC466}"/>
              </a:ext>
            </a:extLst>
          </p:cNvPr>
          <p:cNvSpPr txBox="1"/>
          <p:nvPr/>
        </p:nvSpPr>
        <p:spPr>
          <a:xfrm>
            <a:off x="314325" y="1799747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5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113BFD-8E8B-4FEE-BC23-F573B0FB1D2D}"/>
              </a:ext>
            </a:extLst>
          </p:cNvPr>
          <p:cNvSpPr txBox="1"/>
          <p:nvPr/>
        </p:nvSpPr>
        <p:spPr>
          <a:xfrm>
            <a:off x="68462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帯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363703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仮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264841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仮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337644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真分数</a:t>
            </a:r>
          </a:p>
        </p:txBody>
      </p:sp>
    </p:spTree>
    <p:extLst>
      <p:ext uri="{BB962C8B-B14F-4D97-AF65-F5344CB8AC3E}">
        <p14:creationId xmlns:p14="http://schemas.microsoft.com/office/powerpoint/2010/main" val="47517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2666169" y="3337200"/>
            <a:ext cx="3429831" cy="18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A7073A-DA64-478D-9139-391848757AEA}"/>
              </a:ext>
            </a:extLst>
          </p:cNvPr>
          <p:cNvSpPr txBox="1"/>
          <p:nvPr/>
        </p:nvSpPr>
        <p:spPr>
          <a:xfrm>
            <a:off x="3181074" y="381000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5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0D9B5A-0BA8-4D22-9D93-E5B06FCB48B4}"/>
              </a:ext>
            </a:extLst>
          </p:cNvPr>
          <p:cNvSpPr txBox="1"/>
          <p:nvPr/>
        </p:nvSpPr>
        <p:spPr>
          <a:xfrm>
            <a:off x="3181074" y="3337200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50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A6A5CA7-A649-41AA-A7E1-34B9F55DC466}"/>
              </a:ext>
            </a:extLst>
          </p:cNvPr>
          <p:cNvSpPr txBox="1"/>
          <p:nvPr/>
        </p:nvSpPr>
        <p:spPr>
          <a:xfrm>
            <a:off x="314325" y="1799747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5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113BFD-8E8B-4FEE-BC23-F573B0FB1D2D}"/>
              </a:ext>
            </a:extLst>
          </p:cNvPr>
          <p:cNvSpPr txBox="1"/>
          <p:nvPr/>
        </p:nvSpPr>
        <p:spPr>
          <a:xfrm>
            <a:off x="68462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帯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20440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1129</TotalTime>
  <Words>49</Words>
  <Application>Microsoft Office PowerPoint</Application>
  <PresentationFormat>ワイド画面</PresentationFormat>
  <Paragraphs>35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分数の種類</dc:title>
  <dc:creator>colas@edu-c.local</dc:creator>
  <cp:lastModifiedBy>colas@edu-c.local</cp:lastModifiedBy>
  <cp:revision>144</cp:revision>
  <dcterms:created xsi:type="dcterms:W3CDTF">2019-12-03T00:44:33Z</dcterms:created>
  <dcterms:modified xsi:type="dcterms:W3CDTF">2020-02-20T04:07:39Z</dcterms:modified>
</cp:coreProperties>
</file>