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7" r:id="rId3"/>
    <p:sldId id="280" r:id="rId4"/>
    <p:sldId id="278" r:id="rId5"/>
    <p:sldId id="281" r:id="rId6"/>
    <p:sldId id="282" r:id="rId7"/>
    <p:sldId id="283" r:id="rId8"/>
    <p:sldId id="279" r:id="rId9"/>
    <p:sldId id="284" r:id="rId10"/>
    <p:sldId id="285" r:id="rId11"/>
    <p:sldId id="286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F9B9B"/>
    <a:srgbClr val="FF858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32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114" y="55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3341079" y="1834002"/>
            <a:ext cx="5509842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分数 </a:t>
            </a:r>
            <a:r>
              <a:rPr lang="en-US" altLang="ja-JP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lang="ja-JP" altLang="en-US" sz="13800" dirty="0"/>
          </a:p>
        </p:txBody>
      </p:sp>
      <p:sp>
        <p:nvSpPr>
          <p:cNvPr id="7" name="正方形/長方形 6"/>
          <p:cNvSpPr/>
          <p:nvPr/>
        </p:nvSpPr>
        <p:spPr>
          <a:xfrm>
            <a:off x="667270" y="3833583"/>
            <a:ext cx="11043408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真分数？ 仮分数？ 帯分数？</a:t>
            </a:r>
            <a:endParaRPr lang="ja-JP" altLang="en-US" sz="6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014E5B7-F54D-499B-8344-7C652EAAE6C0}"/>
              </a:ext>
            </a:extLst>
          </p:cNvPr>
          <p:cNvSpPr/>
          <p:nvPr/>
        </p:nvSpPr>
        <p:spPr>
          <a:xfrm>
            <a:off x="1161497" y="3337831"/>
            <a:ext cx="4298564" cy="1823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91E3CC-9AEC-4A0D-90E5-D3CCEF3E32C9}"/>
              </a:ext>
            </a:extLst>
          </p:cNvPr>
          <p:cNvSpPr txBox="1"/>
          <p:nvPr/>
        </p:nvSpPr>
        <p:spPr>
          <a:xfrm>
            <a:off x="2004742" y="257175"/>
            <a:ext cx="1066799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2500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14076B1-DD8F-43B4-8335-68DD3778A7CC}"/>
              </a:ext>
            </a:extLst>
          </p:cNvPr>
          <p:cNvSpPr txBox="1"/>
          <p:nvPr/>
        </p:nvSpPr>
        <p:spPr>
          <a:xfrm>
            <a:off x="2004742" y="3428999"/>
            <a:ext cx="170497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2500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DF47DD3-2C0E-48FB-B662-71512CE42D63}"/>
              </a:ext>
            </a:extLst>
          </p:cNvPr>
          <p:cNvSpPr txBox="1"/>
          <p:nvPr/>
        </p:nvSpPr>
        <p:spPr>
          <a:xfrm>
            <a:off x="6389031" y="2645922"/>
            <a:ext cx="480131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0" b="1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真分数</a:t>
            </a:r>
          </a:p>
        </p:txBody>
      </p:sp>
    </p:spTree>
    <p:extLst>
      <p:ext uri="{BB962C8B-B14F-4D97-AF65-F5344CB8AC3E}">
        <p14:creationId xmlns:p14="http://schemas.microsoft.com/office/powerpoint/2010/main" val="35079556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014E5B7-F54D-499B-8344-7C652EAAE6C0}"/>
              </a:ext>
            </a:extLst>
          </p:cNvPr>
          <p:cNvSpPr/>
          <p:nvPr/>
        </p:nvSpPr>
        <p:spPr>
          <a:xfrm>
            <a:off x="1161497" y="3337831"/>
            <a:ext cx="4298564" cy="1823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91E3CC-9AEC-4A0D-90E5-D3CCEF3E32C9}"/>
              </a:ext>
            </a:extLst>
          </p:cNvPr>
          <p:cNvSpPr txBox="1"/>
          <p:nvPr/>
        </p:nvSpPr>
        <p:spPr>
          <a:xfrm>
            <a:off x="2004742" y="257175"/>
            <a:ext cx="1066799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2500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14076B1-DD8F-43B4-8335-68DD3778A7CC}"/>
              </a:ext>
            </a:extLst>
          </p:cNvPr>
          <p:cNvSpPr txBox="1"/>
          <p:nvPr/>
        </p:nvSpPr>
        <p:spPr>
          <a:xfrm>
            <a:off x="2004742" y="3428999"/>
            <a:ext cx="170497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endParaRPr kumimoji="1" lang="ja-JP" altLang="en-US" sz="2500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DF47DD3-2C0E-48FB-B662-71512CE42D63}"/>
              </a:ext>
            </a:extLst>
          </p:cNvPr>
          <p:cNvSpPr txBox="1"/>
          <p:nvPr/>
        </p:nvSpPr>
        <p:spPr>
          <a:xfrm>
            <a:off x="6389031" y="2645922"/>
            <a:ext cx="480131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0" b="1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仮</a:t>
            </a:r>
            <a:r>
              <a:rPr kumimoji="1" lang="ja-JP" altLang="en-US" sz="12000" b="1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分数</a:t>
            </a:r>
          </a:p>
        </p:txBody>
      </p:sp>
    </p:spTree>
    <p:extLst>
      <p:ext uri="{BB962C8B-B14F-4D97-AF65-F5344CB8AC3E}">
        <p14:creationId xmlns:p14="http://schemas.microsoft.com/office/powerpoint/2010/main" val="2195842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014E5B7-F54D-499B-8344-7C652EAAE6C0}"/>
              </a:ext>
            </a:extLst>
          </p:cNvPr>
          <p:cNvSpPr/>
          <p:nvPr/>
        </p:nvSpPr>
        <p:spPr>
          <a:xfrm>
            <a:off x="1161497" y="3337831"/>
            <a:ext cx="4298564" cy="1823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91E3CC-9AEC-4A0D-90E5-D3CCEF3E32C9}"/>
              </a:ext>
            </a:extLst>
          </p:cNvPr>
          <p:cNvSpPr txBox="1"/>
          <p:nvPr/>
        </p:nvSpPr>
        <p:spPr>
          <a:xfrm>
            <a:off x="2004742" y="257175"/>
            <a:ext cx="1066799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endParaRPr kumimoji="1" lang="ja-JP" altLang="en-US" sz="2500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14076B1-DD8F-43B4-8335-68DD3778A7CC}"/>
              </a:ext>
            </a:extLst>
          </p:cNvPr>
          <p:cNvSpPr txBox="1"/>
          <p:nvPr/>
        </p:nvSpPr>
        <p:spPr>
          <a:xfrm>
            <a:off x="2004742" y="3428999"/>
            <a:ext cx="170497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2500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DF47DD3-2C0E-48FB-B662-71512CE42D63}"/>
              </a:ext>
            </a:extLst>
          </p:cNvPr>
          <p:cNvSpPr txBox="1"/>
          <p:nvPr/>
        </p:nvSpPr>
        <p:spPr>
          <a:xfrm>
            <a:off x="6389031" y="2645922"/>
            <a:ext cx="480131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0" b="1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真分数</a:t>
            </a:r>
          </a:p>
        </p:txBody>
      </p:sp>
    </p:spTree>
    <p:extLst>
      <p:ext uri="{BB962C8B-B14F-4D97-AF65-F5344CB8AC3E}">
        <p14:creationId xmlns:p14="http://schemas.microsoft.com/office/powerpoint/2010/main" val="16104102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014E5B7-F54D-499B-8344-7C652EAAE6C0}"/>
              </a:ext>
            </a:extLst>
          </p:cNvPr>
          <p:cNvSpPr/>
          <p:nvPr/>
        </p:nvSpPr>
        <p:spPr>
          <a:xfrm>
            <a:off x="1161497" y="3337831"/>
            <a:ext cx="4298564" cy="1823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91E3CC-9AEC-4A0D-90E5-D3CCEF3E32C9}"/>
              </a:ext>
            </a:extLst>
          </p:cNvPr>
          <p:cNvSpPr txBox="1"/>
          <p:nvPr/>
        </p:nvSpPr>
        <p:spPr>
          <a:xfrm>
            <a:off x="2004742" y="257175"/>
            <a:ext cx="1066799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2500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14076B1-DD8F-43B4-8335-68DD3778A7CC}"/>
              </a:ext>
            </a:extLst>
          </p:cNvPr>
          <p:cNvSpPr txBox="1"/>
          <p:nvPr/>
        </p:nvSpPr>
        <p:spPr>
          <a:xfrm>
            <a:off x="2004742" y="3428999"/>
            <a:ext cx="170497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2500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DF47DD3-2C0E-48FB-B662-71512CE42D63}"/>
              </a:ext>
            </a:extLst>
          </p:cNvPr>
          <p:cNvSpPr txBox="1"/>
          <p:nvPr/>
        </p:nvSpPr>
        <p:spPr>
          <a:xfrm>
            <a:off x="6389031" y="2645922"/>
            <a:ext cx="480131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0" b="1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真分数</a:t>
            </a:r>
          </a:p>
        </p:txBody>
      </p:sp>
    </p:spTree>
    <p:extLst>
      <p:ext uri="{BB962C8B-B14F-4D97-AF65-F5344CB8AC3E}">
        <p14:creationId xmlns:p14="http://schemas.microsoft.com/office/powerpoint/2010/main" val="3716078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014E5B7-F54D-499B-8344-7C652EAAE6C0}"/>
              </a:ext>
            </a:extLst>
          </p:cNvPr>
          <p:cNvSpPr/>
          <p:nvPr/>
        </p:nvSpPr>
        <p:spPr>
          <a:xfrm>
            <a:off x="2666169" y="3337200"/>
            <a:ext cx="3429831" cy="183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9A7073A-DA64-478D-9139-391848757AEA}"/>
              </a:ext>
            </a:extLst>
          </p:cNvPr>
          <p:cNvSpPr txBox="1"/>
          <p:nvPr/>
        </p:nvSpPr>
        <p:spPr>
          <a:xfrm>
            <a:off x="3181074" y="381000"/>
            <a:ext cx="1066799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2500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30D9B5A-0BA8-4D22-9D93-E5B06FCB48B4}"/>
              </a:ext>
            </a:extLst>
          </p:cNvPr>
          <p:cNvSpPr txBox="1"/>
          <p:nvPr/>
        </p:nvSpPr>
        <p:spPr>
          <a:xfrm>
            <a:off x="3181074" y="3337200"/>
            <a:ext cx="170497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2500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9A6A5CA7-A649-41AA-A7E1-34B9F55DC466}"/>
              </a:ext>
            </a:extLst>
          </p:cNvPr>
          <p:cNvSpPr txBox="1"/>
          <p:nvPr/>
        </p:nvSpPr>
        <p:spPr>
          <a:xfrm>
            <a:off x="314325" y="1799747"/>
            <a:ext cx="170497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25000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5113BFD-8E8B-4FEE-BC23-F573B0FB1D2D}"/>
              </a:ext>
            </a:extLst>
          </p:cNvPr>
          <p:cNvSpPr txBox="1"/>
          <p:nvPr/>
        </p:nvSpPr>
        <p:spPr>
          <a:xfrm>
            <a:off x="6846231" y="2645922"/>
            <a:ext cx="480131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0" b="1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帯</a:t>
            </a:r>
            <a:r>
              <a:rPr kumimoji="1" lang="ja-JP" altLang="en-US" sz="12000" b="1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分数</a:t>
            </a:r>
          </a:p>
        </p:txBody>
      </p:sp>
    </p:spTree>
    <p:extLst>
      <p:ext uri="{BB962C8B-B14F-4D97-AF65-F5344CB8AC3E}">
        <p14:creationId xmlns:p14="http://schemas.microsoft.com/office/powerpoint/2010/main" val="3637038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014E5B7-F54D-499B-8344-7C652EAAE6C0}"/>
              </a:ext>
            </a:extLst>
          </p:cNvPr>
          <p:cNvSpPr/>
          <p:nvPr/>
        </p:nvSpPr>
        <p:spPr>
          <a:xfrm>
            <a:off x="2666169" y="3337200"/>
            <a:ext cx="3429831" cy="183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9A7073A-DA64-478D-9139-391848757AEA}"/>
              </a:ext>
            </a:extLst>
          </p:cNvPr>
          <p:cNvSpPr txBox="1"/>
          <p:nvPr/>
        </p:nvSpPr>
        <p:spPr>
          <a:xfrm>
            <a:off x="3181074" y="381000"/>
            <a:ext cx="1066799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2500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30D9B5A-0BA8-4D22-9D93-E5B06FCB48B4}"/>
              </a:ext>
            </a:extLst>
          </p:cNvPr>
          <p:cNvSpPr txBox="1"/>
          <p:nvPr/>
        </p:nvSpPr>
        <p:spPr>
          <a:xfrm>
            <a:off x="3181074" y="3337200"/>
            <a:ext cx="170497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kumimoji="1" lang="ja-JP" altLang="en-US" sz="2500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9A6A5CA7-A649-41AA-A7E1-34B9F55DC466}"/>
              </a:ext>
            </a:extLst>
          </p:cNvPr>
          <p:cNvSpPr txBox="1"/>
          <p:nvPr/>
        </p:nvSpPr>
        <p:spPr>
          <a:xfrm>
            <a:off x="314325" y="1799747"/>
            <a:ext cx="170497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25000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5113BFD-8E8B-4FEE-BC23-F573B0FB1D2D}"/>
              </a:ext>
            </a:extLst>
          </p:cNvPr>
          <p:cNvSpPr txBox="1"/>
          <p:nvPr/>
        </p:nvSpPr>
        <p:spPr>
          <a:xfrm>
            <a:off x="6846231" y="2645922"/>
            <a:ext cx="480131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0" b="1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帯</a:t>
            </a:r>
            <a:r>
              <a:rPr kumimoji="1" lang="ja-JP" altLang="en-US" sz="12000" b="1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分数</a:t>
            </a:r>
          </a:p>
        </p:txBody>
      </p:sp>
    </p:spTree>
    <p:extLst>
      <p:ext uri="{BB962C8B-B14F-4D97-AF65-F5344CB8AC3E}">
        <p14:creationId xmlns:p14="http://schemas.microsoft.com/office/powerpoint/2010/main" val="1796622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014E5B7-F54D-499B-8344-7C652EAAE6C0}"/>
              </a:ext>
            </a:extLst>
          </p:cNvPr>
          <p:cNvSpPr/>
          <p:nvPr/>
        </p:nvSpPr>
        <p:spPr>
          <a:xfrm>
            <a:off x="1161497" y="3337831"/>
            <a:ext cx="4298564" cy="1823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91E3CC-9AEC-4A0D-90E5-D3CCEF3E32C9}"/>
              </a:ext>
            </a:extLst>
          </p:cNvPr>
          <p:cNvSpPr txBox="1"/>
          <p:nvPr/>
        </p:nvSpPr>
        <p:spPr>
          <a:xfrm>
            <a:off x="2004742" y="257175"/>
            <a:ext cx="1066799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2500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14076B1-DD8F-43B4-8335-68DD3778A7CC}"/>
              </a:ext>
            </a:extLst>
          </p:cNvPr>
          <p:cNvSpPr txBox="1"/>
          <p:nvPr/>
        </p:nvSpPr>
        <p:spPr>
          <a:xfrm>
            <a:off x="2004742" y="3428999"/>
            <a:ext cx="170497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endParaRPr kumimoji="1" lang="ja-JP" altLang="en-US" sz="2500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DF47DD3-2C0E-48FB-B662-71512CE42D63}"/>
              </a:ext>
            </a:extLst>
          </p:cNvPr>
          <p:cNvSpPr txBox="1"/>
          <p:nvPr/>
        </p:nvSpPr>
        <p:spPr>
          <a:xfrm>
            <a:off x="6389031" y="2645922"/>
            <a:ext cx="480131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0" b="1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真分数</a:t>
            </a:r>
          </a:p>
        </p:txBody>
      </p:sp>
    </p:spTree>
    <p:extLst>
      <p:ext uri="{BB962C8B-B14F-4D97-AF65-F5344CB8AC3E}">
        <p14:creationId xmlns:p14="http://schemas.microsoft.com/office/powerpoint/2010/main" val="28621654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014E5B7-F54D-499B-8344-7C652EAAE6C0}"/>
              </a:ext>
            </a:extLst>
          </p:cNvPr>
          <p:cNvSpPr/>
          <p:nvPr/>
        </p:nvSpPr>
        <p:spPr>
          <a:xfrm>
            <a:off x="2666169" y="3337200"/>
            <a:ext cx="3429831" cy="1836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9A7073A-DA64-478D-9139-391848757AEA}"/>
              </a:ext>
            </a:extLst>
          </p:cNvPr>
          <p:cNvSpPr txBox="1"/>
          <p:nvPr/>
        </p:nvSpPr>
        <p:spPr>
          <a:xfrm>
            <a:off x="3181074" y="381000"/>
            <a:ext cx="1066799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25000"/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630D9B5A-0BA8-4D22-9D93-E5B06FCB48B4}"/>
              </a:ext>
            </a:extLst>
          </p:cNvPr>
          <p:cNvSpPr txBox="1"/>
          <p:nvPr/>
        </p:nvSpPr>
        <p:spPr>
          <a:xfrm>
            <a:off x="3181074" y="3337200"/>
            <a:ext cx="170497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endParaRPr kumimoji="1" lang="ja-JP" altLang="en-US" sz="25000"/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9A6A5CA7-A649-41AA-A7E1-34B9F55DC466}"/>
              </a:ext>
            </a:extLst>
          </p:cNvPr>
          <p:cNvSpPr txBox="1"/>
          <p:nvPr/>
        </p:nvSpPr>
        <p:spPr>
          <a:xfrm>
            <a:off x="314325" y="1799747"/>
            <a:ext cx="170497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25000"/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B5113BFD-8E8B-4FEE-BC23-F573B0FB1D2D}"/>
              </a:ext>
            </a:extLst>
          </p:cNvPr>
          <p:cNvSpPr txBox="1"/>
          <p:nvPr/>
        </p:nvSpPr>
        <p:spPr>
          <a:xfrm>
            <a:off x="6846231" y="2645922"/>
            <a:ext cx="480131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0" b="1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帯</a:t>
            </a:r>
            <a:r>
              <a:rPr kumimoji="1" lang="ja-JP" altLang="en-US" sz="12000" b="1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分数</a:t>
            </a:r>
          </a:p>
        </p:txBody>
      </p:sp>
    </p:spTree>
    <p:extLst>
      <p:ext uri="{BB962C8B-B14F-4D97-AF65-F5344CB8AC3E}">
        <p14:creationId xmlns:p14="http://schemas.microsoft.com/office/powerpoint/2010/main" val="4054121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014E5B7-F54D-499B-8344-7C652EAAE6C0}"/>
              </a:ext>
            </a:extLst>
          </p:cNvPr>
          <p:cNvSpPr/>
          <p:nvPr/>
        </p:nvSpPr>
        <p:spPr>
          <a:xfrm>
            <a:off x="1161497" y="3337831"/>
            <a:ext cx="4298564" cy="1823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91E3CC-9AEC-4A0D-90E5-D3CCEF3E32C9}"/>
              </a:ext>
            </a:extLst>
          </p:cNvPr>
          <p:cNvSpPr txBox="1"/>
          <p:nvPr/>
        </p:nvSpPr>
        <p:spPr>
          <a:xfrm>
            <a:off x="2004742" y="257175"/>
            <a:ext cx="1066799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2500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14076B1-DD8F-43B4-8335-68DD3778A7CC}"/>
              </a:ext>
            </a:extLst>
          </p:cNvPr>
          <p:cNvSpPr txBox="1"/>
          <p:nvPr/>
        </p:nvSpPr>
        <p:spPr>
          <a:xfrm>
            <a:off x="2004742" y="3428999"/>
            <a:ext cx="170497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2500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DF47DD3-2C0E-48FB-B662-71512CE42D63}"/>
              </a:ext>
            </a:extLst>
          </p:cNvPr>
          <p:cNvSpPr txBox="1"/>
          <p:nvPr/>
        </p:nvSpPr>
        <p:spPr>
          <a:xfrm>
            <a:off x="6389031" y="2645922"/>
            <a:ext cx="480131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0" b="1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仮</a:t>
            </a:r>
            <a:r>
              <a:rPr kumimoji="1" lang="ja-JP" altLang="en-US" sz="12000" b="1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分数</a:t>
            </a:r>
          </a:p>
        </p:txBody>
      </p:sp>
    </p:spTree>
    <p:extLst>
      <p:ext uri="{BB962C8B-B14F-4D97-AF65-F5344CB8AC3E}">
        <p14:creationId xmlns:p14="http://schemas.microsoft.com/office/powerpoint/2010/main" val="3212625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014E5B7-F54D-499B-8344-7C652EAAE6C0}"/>
              </a:ext>
            </a:extLst>
          </p:cNvPr>
          <p:cNvSpPr/>
          <p:nvPr/>
        </p:nvSpPr>
        <p:spPr>
          <a:xfrm>
            <a:off x="1161497" y="3337831"/>
            <a:ext cx="4298564" cy="18233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991E3CC-9AEC-4A0D-90E5-D3CCEF3E32C9}"/>
              </a:ext>
            </a:extLst>
          </p:cNvPr>
          <p:cNvSpPr txBox="1"/>
          <p:nvPr/>
        </p:nvSpPr>
        <p:spPr>
          <a:xfrm>
            <a:off x="2004742" y="257175"/>
            <a:ext cx="1066799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2500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14076B1-DD8F-43B4-8335-68DD3778A7CC}"/>
              </a:ext>
            </a:extLst>
          </p:cNvPr>
          <p:cNvSpPr txBox="1"/>
          <p:nvPr/>
        </p:nvSpPr>
        <p:spPr>
          <a:xfrm>
            <a:off x="2004742" y="3428999"/>
            <a:ext cx="1704974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5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2500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DF47DD3-2C0E-48FB-B662-71512CE42D63}"/>
              </a:ext>
            </a:extLst>
          </p:cNvPr>
          <p:cNvSpPr txBox="1"/>
          <p:nvPr/>
        </p:nvSpPr>
        <p:spPr>
          <a:xfrm>
            <a:off x="6389031" y="2645922"/>
            <a:ext cx="4801314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2000" b="1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仮</a:t>
            </a:r>
            <a:r>
              <a:rPr kumimoji="1" lang="ja-JP" altLang="en-US" sz="12000" b="1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分数</a:t>
            </a:r>
          </a:p>
        </p:txBody>
      </p:sp>
    </p:spTree>
    <p:extLst>
      <p:ext uri="{BB962C8B-B14F-4D97-AF65-F5344CB8AC3E}">
        <p14:creationId xmlns:p14="http://schemas.microsoft.com/office/powerpoint/2010/main" val="269490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1029</TotalTime>
  <Words>50</Words>
  <Application>Microsoft Office PowerPoint</Application>
  <PresentationFormat>ワイド画面</PresentationFormat>
  <Paragraphs>35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分数の種類</dc:title>
  <dc:creator>colas@edu-c.local</dc:creator>
  <cp:lastModifiedBy>colas@edu-c.local</cp:lastModifiedBy>
  <cp:revision>141</cp:revision>
  <dcterms:created xsi:type="dcterms:W3CDTF">2019-12-03T00:44:33Z</dcterms:created>
  <dcterms:modified xsi:type="dcterms:W3CDTF">2020-02-21T00:53:13Z</dcterms:modified>
</cp:coreProperties>
</file>