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77" r:id="rId4"/>
    <p:sldId id="275" r:id="rId5"/>
    <p:sldId id="278" r:id="rId6"/>
    <p:sldId id="276" r:id="rId7"/>
    <p:sldId id="274" r:id="rId8"/>
    <p:sldId id="279" r:id="rId9"/>
    <p:sldId id="268" r:id="rId10"/>
    <p:sldId id="280" r:id="rId11"/>
    <p:sldId id="281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93FF"/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32" autoAdjust="0"/>
    <p:restoredTop sz="94660"/>
  </p:normalViewPr>
  <p:slideViewPr>
    <p:cSldViewPr snapToGrid="0">
      <p:cViewPr>
        <p:scale>
          <a:sx n="100" d="100"/>
          <a:sy n="100" d="100"/>
        </p:scale>
        <p:origin x="1074" y="6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A29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71364" y="1834002"/>
            <a:ext cx="904927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四捨五入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2355232" y="3833583"/>
            <a:ext cx="748153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千の位で四捨五入</a:t>
            </a:r>
            <a:endParaRPr lang="ja-JP" altLang="en-US" sz="7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B5245A-F80B-402D-B2EB-C62B28FE4336}"/>
              </a:ext>
            </a:extLst>
          </p:cNvPr>
          <p:cNvSpPr txBox="1"/>
          <p:nvPr/>
        </p:nvSpPr>
        <p:spPr>
          <a:xfrm>
            <a:off x="450063" y="2590309"/>
            <a:ext cx="10873489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 57952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60000</a:t>
            </a:r>
            <a:endParaRPr kumimoji="1" lang="ja-JP" altLang="en-US" sz="10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128F6DA-9BD3-4B1A-A67B-35EBB8AA323F}"/>
              </a:ext>
            </a:extLst>
          </p:cNvPr>
          <p:cNvSpPr/>
          <p:nvPr/>
        </p:nvSpPr>
        <p:spPr>
          <a:xfrm>
            <a:off x="6662058" y="2590309"/>
            <a:ext cx="5364480" cy="13720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95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B5245A-F80B-402D-B2EB-C62B28FE4336}"/>
              </a:ext>
            </a:extLst>
          </p:cNvPr>
          <p:cNvSpPr txBox="1"/>
          <p:nvPr/>
        </p:nvSpPr>
        <p:spPr>
          <a:xfrm>
            <a:off x="450063" y="2590309"/>
            <a:ext cx="10873489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 13437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10000</a:t>
            </a:r>
            <a:endParaRPr kumimoji="1" lang="ja-JP" altLang="en-US" sz="10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67A7A7A-027F-453C-801C-1A2780B9F3D6}"/>
              </a:ext>
            </a:extLst>
          </p:cNvPr>
          <p:cNvSpPr/>
          <p:nvPr/>
        </p:nvSpPr>
        <p:spPr>
          <a:xfrm>
            <a:off x="6662058" y="2590309"/>
            <a:ext cx="5364480" cy="13720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4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590309"/>
            <a:ext cx="12223218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174459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170000</a:t>
            </a:r>
            <a:endParaRPr kumimoji="1" lang="ja-JP" altLang="en-US" sz="10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C2A98B4-0AE3-4A33-AFC1-254C33ABC83D}"/>
              </a:ext>
            </a:extLst>
          </p:cNvPr>
          <p:cNvSpPr/>
          <p:nvPr/>
        </p:nvSpPr>
        <p:spPr>
          <a:xfrm>
            <a:off x="6662058" y="2590309"/>
            <a:ext cx="5364480" cy="13720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1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B5245A-F80B-402D-B2EB-C62B28FE4336}"/>
              </a:ext>
            </a:extLst>
          </p:cNvPr>
          <p:cNvSpPr txBox="1"/>
          <p:nvPr/>
        </p:nvSpPr>
        <p:spPr>
          <a:xfrm>
            <a:off x="450063" y="2590309"/>
            <a:ext cx="10873489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 21576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20000</a:t>
            </a:r>
            <a:endParaRPr kumimoji="1" lang="ja-JP" altLang="en-US" sz="10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6CDA13A-7871-42E0-A04F-B5196781E4B8}"/>
              </a:ext>
            </a:extLst>
          </p:cNvPr>
          <p:cNvSpPr/>
          <p:nvPr/>
        </p:nvSpPr>
        <p:spPr>
          <a:xfrm>
            <a:off x="6662058" y="2590309"/>
            <a:ext cx="5364480" cy="13720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50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590309"/>
            <a:ext cx="12223218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376977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380000</a:t>
            </a:r>
            <a:endParaRPr kumimoji="1" lang="ja-JP" altLang="en-US" sz="10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59A9936-33D7-4918-999B-65C7BB37A74D}"/>
              </a:ext>
            </a:extLst>
          </p:cNvPr>
          <p:cNvSpPr/>
          <p:nvPr/>
        </p:nvSpPr>
        <p:spPr>
          <a:xfrm>
            <a:off x="6662058" y="2590309"/>
            <a:ext cx="5364480" cy="13720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74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B5245A-F80B-402D-B2EB-C62B28FE4336}"/>
              </a:ext>
            </a:extLst>
          </p:cNvPr>
          <p:cNvSpPr txBox="1"/>
          <p:nvPr/>
        </p:nvSpPr>
        <p:spPr>
          <a:xfrm>
            <a:off x="450063" y="2590309"/>
            <a:ext cx="10873489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 64253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60000</a:t>
            </a:r>
            <a:endParaRPr kumimoji="1" lang="ja-JP" altLang="en-US" sz="10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953EC1A-C4AE-47DC-9837-579AC3900C92}"/>
              </a:ext>
            </a:extLst>
          </p:cNvPr>
          <p:cNvSpPr/>
          <p:nvPr/>
        </p:nvSpPr>
        <p:spPr>
          <a:xfrm>
            <a:off x="6662058" y="2590309"/>
            <a:ext cx="5364480" cy="13720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87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590309"/>
            <a:ext cx="12223218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338152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340000</a:t>
            </a:r>
            <a:endParaRPr kumimoji="1" lang="ja-JP" altLang="en-US" sz="10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7132F89-A490-40E7-86A7-F1CC466F8B0E}"/>
              </a:ext>
            </a:extLst>
          </p:cNvPr>
          <p:cNvSpPr/>
          <p:nvPr/>
        </p:nvSpPr>
        <p:spPr>
          <a:xfrm>
            <a:off x="6662058" y="2590309"/>
            <a:ext cx="5364480" cy="13720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31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590309"/>
            <a:ext cx="12223218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751394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750000</a:t>
            </a:r>
            <a:endParaRPr kumimoji="1" lang="ja-JP" altLang="en-US" sz="10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61D4852-D1E3-4A74-9370-483570D9529F}"/>
              </a:ext>
            </a:extLst>
          </p:cNvPr>
          <p:cNvSpPr/>
          <p:nvPr/>
        </p:nvSpPr>
        <p:spPr>
          <a:xfrm>
            <a:off x="6662058" y="2590309"/>
            <a:ext cx="5364480" cy="13720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97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B5245A-F80B-402D-B2EB-C62B28FE4336}"/>
              </a:ext>
            </a:extLst>
          </p:cNvPr>
          <p:cNvSpPr txBox="1"/>
          <p:nvPr/>
        </p:nvSpPr>
        <p:spPr>
          <a:xfrm>
            <a:off x="450063" y="2590309"/>
            <a:ext cx="10873489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 86091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90000</a:t>
            </a:r>
            <a:endParaRPr kumimoji="1" lang="ja-JP" altLang="en-US" sz="10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C53BBC6-B7B0-44DF-B563-3DDFB3262036}"/>
              </a:ext>
            </a:extLst>
          </p:cNvPr>
          <p:cNvSpPr/>
          <p:nvPr/>
        </p:nvSpPr>
        <p:spPr>
          <a:xfrm>
            <a:off x="6662058" y="2590309"/>
            <a:ext cx="5364480" cy="13720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31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590309"/>
            <a:ext cx="12223218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282510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280000</a:t>
            </a:r>
            <a:endParaRPr kumimoji="1" lang="ja-JP" altLang="en-US" sz="10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A49EA3-0BC2-4DE7-AB51-152771EE44FD}"/>
              </a:ext>
            </a:extLst>
          </p:cNvPr>
          <p:cNvSpPr/>
          <p:nvPr/>
        </p:nvSpPr>
        <p:spPr>
          <a:xfrm>
            <a:off x="6662058" y="2590309"/>
            <a:ext cx="5364480" cy="13720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60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1362</TotalTime>
  <Words>42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千の位の四捨五入</dc:title>
  <dc:creator>colas@edu-c.local</dc:creator>
  <cp:lastModifiedBy>colas@edu-c.local</cp:lastModifiedBy>
  <cp:revision>140</cp:revision>
  <dcterms:created xsi:type="dcterms:W3CDTF">2019-12-03T00:44:33Z</dcterms:created>
  <dcterms:modified xsi:type="dcterms:W3CDTF">2020-02-14T04:15:21Z</dcterms:modified>
</cp:coreProperties>
</file>