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93FF"/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A29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1364" y="1834002"/>
            <a:ext cx="904927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四捨五入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2355232" y="3833583"/>
            <a:ext cx="74815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千の位で四捨五入</a:t>
            </a:r>
            <a:endParaRPr lang="ja-JP" altLang="en-US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675774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680000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13B6C5A-6721-4B09-B19D-46D01CE47FDF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10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388097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390000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CF56620-8ADF-48CC-8C51-6E13DCAEF20D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88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192000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848350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850000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98947D5-32AA-4F45-ABA8-6E99DF94ECE1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371984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370000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5CE01C3-71E0-43E9-A016-3246CAF90683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60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463024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460000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364B91C-F5EA-4E08-BF55-1DE3BCCFB69E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63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528165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530000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554F47A-84EF-46F4-97E5-A223049FA612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78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880109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880000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5A39031-1F49-4398-A832-D5AA14DCCDE4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69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189523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190000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1DE4F7C-44FE-4509-9D1E-70A9F4484024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36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536966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540000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4BBBFE4-3FB7-4EC8-896B-069437F3507A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49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243989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240000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F11F1F2-A22A-40CD-9381-AFA668C2C34B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73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1217</TotalTime>
  <Words>37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千の位の四捨五入</dc:title>
  <dc:creator>colas@edu-c.local</dc:creator>
  <cp:lastModifiedBy>colas@edu-c.local</cp:lastModifiedBy>
  <cp:revision>134</cp:revision>
  <dcterms:created xsi:type="dcterms:W3CDTF">2019-12-03T00:44:33Z</dcterms:created>
  <dcterms:modified xsi:type="dcterms:W3CDTF">2020-02-12T02:59:01Z</dcterms:modified>
</cp:coreProperties>
</file>