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110" d="100"/>
          <a:sy n="110" d="100"/>
        </p:scale>
        <p:origin x="798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55665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054F9A5-A6C6-4E5B-907D-C2B9CB26F56D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4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19924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72DC63-743C-4167-AF10-A73601D19C1B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7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58574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88777BD-3E94-450A-92F5-138DEA331CB7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13335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D2CDFFC-062C-438E-9F7A-E7646F3A56A4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76474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4FF1A67-E3A3-43AD-8FD4-BE0D7C182C08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38486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F19642-0314-4326-A437-F1E5087BA29F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23159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7EAE5E-7E75-461E-A4FD-02FA5B718059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62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77192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6800AD-5CEB-4F41-A1FE-053CB28B3B7F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99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69250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70000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911EF6-3AF8-4827-AC7E-ED2C87955052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23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64550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9E1E989-19F5-4268-858E-43842CA1FCA8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37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千の位の四捨五入</dc:title>
  <dc:creator>colas@edu-c.local</dc:creator>
  <cp:lastModifiedBy>colas@edu-c.local</cp:lastModifiedBy>
  <cp:revision>128</cp:revision>
  <dcterms:created xsi:type="dcterms:W3CDTF">2019-12-03T00:44:33Z</dcterms:created>
  <dcterms:modified xsi:type="dcterms:W3CDTF">2020-02-12T02:36:00Z</dcterms:modified>
</cp:coreProperties>
</file>