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93FF"/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21" autoAdjust="0"/>
    <p:restoredTop sz="94660"/>
  </p:normalViewPr>
  <p:slideViewPr>
    <p:cSldViewPr snapToGrid="0">
      <p:cViewPr>
        <p:scale>
          <a:sx n="110" d="100"/>
          <a:sy n="110" d="100"/>
        </p:scale>
        <p:origin x="798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A29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571364" y="1834002"/>
            <a:ext cx="9049272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四捨五入 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2355232" y="3833583"/>
            <a:ext cx="748153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千の位で四捨五入</a:t>
            </a:r>
            <a:endParaRPr lang="ja-JP" altLang="en-US" sz="7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459504"/>
            <a:ext cx="1219436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55665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60000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054F9A5-A6C6-4E5B-907D-C2B9CB26F56D}"/>
              </a:ext>
            </a:extLst>
          </p:cNvPr>
          <p:cNvSpPr/>
          <p:nvPr/>
        </p:nvSpPr>
        <p:spPr>
          <a:xfrm>
            <a:off x="6749143" y="2305615"/>
            <a:ext cx="5259977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9748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459504"/>
            <a:ext cx="1219436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19924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20000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472DC63-743C-4167-AF10-A73601D19C1B}"/>
              </a:ext>
            </a:extLst>
          </p:cNvPr>
          <p:cNvSpPr/>
          <p:nvPr/>
        </p:nvSpPr>
        <p:spPr>
          <a:xfrm>
            <a:off x="6749143" y="2305615"/>
            <a:ext cx="5259977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4976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459504"/>
            <a:ext cx="1219436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58574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60000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88777BD-3E94-450A-92F5-138DEA331CB7}"/>
              </a:ext>
            </a:extLst>
          </p:cNvPr>
          <p:cNvSpPr/>
          <p:nvPr/>
        </p:nvSpPr>
        <p:spPr>
          <a:xfrm>
            <a:off x="6749143" y="2305615"/>
            <a:ext cx="5259977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51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459504"/>
            <a:ext cx="1219436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13335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10000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D2CDFFC-062C-438E-9F7A-E7646F3A56A4}"/>
              </a:ext>
            </a:extLst>
          </p:cNvPr>
          <p:cNvSpPr/>
          <p:nvPr/>
        </p:nvSpPr>
        <p:spPr>
          <a:xfrm>
            <a:off x="6749143" y="2305615"/>
            <a:ext cx="5259977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6033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459504"/>
            <a:ext cx="1219436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76474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80000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4FF1A67-E3A3-43AD-8FD4-BE0D7C182C08}"/>
              </a:ext>
            </a:extLst>
          </p:cNvPr>
          <p:cNvSpPr/>
          <p:nvPr/>
        </p:nvSpPr>
        <p:spPr>
          <a:xfrm>
            <a:off x="6749143" y="2305615"/>
            <a:ext cx="5259977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9298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459504"/>
            <a:ext cx="1219436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38486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40000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7F19642-0314-4326-A437-F1E5087BA29F}"/>
              </a:ext>
            </a:extLst>
          </p:cNvPr>
          <p:cNvSpPr/>
          <p:nvPr/>
        </p:nvSpPr>
        <p:spPr>
          <a:xfrm>
            <a:off x="6749143" y="2305615"/>
            <a:ext cx="5259977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5062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459504"/>
            <a:ext cx="1219436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23159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20000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87EAE5E-7E75-461E-A4FD-02FA5B718059}"/>
              </a:ext>
            </a:extLst>
          </p:cNvPr>
          <p:cNvSpPr/>
          <p:nvPr/>
        </p:nvSpPr>
        <p:spPr>
          <a:xfrm>
            <a:off x="6749143" y="2305615"/>
            <a:ext cx="5259977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7622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459504"/>
            <a:ext cx="1219436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77192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80000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36800AD-5CEB-4F41-A1FE-053CB28B3B7F}"/>
              </a:ext>
            </a:extLst>
          </p:cNvPr>
          <p:cNvSpPr/>
          <p:nvPr/>
        </p:nvSpPr>
        <p:spPr>
          <a:xfrm>
            <a:off x="6749143" y="2305615"/>
            <a:ext cx="5259977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0999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459504"/>
            <a:ext cx="1219436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69250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70000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A911EF6-3AF8-4827-AC7E-ED2C87955052}"/>
              </a:ext>
            </a:extLst>
          </p:cNvPr>
          <p:cNvSpPr/>
          <p:nvPr/>
        </p:nvSpPr>
        <p:spPr>
          <a:xfrm>
            <a:off x="6749143" y="2305615"/>
            <a:ext cx="5259977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8233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459504"/>
            <a:ext cx="1219436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64550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60000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9E1E989-19F5-4268-858E-43842CA1FCA8}"/>
              </a:ext>
            </a:extLst>
          </p:cNvPr>
          <p:cNvSpPr/>
          <p:nvPr/>
        </p:nvSpPr>
        <p:spPr>
          <a:xfrm>
            <a:off x="6749143" y="2305615"/>
            <a:ext cx="5259977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750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1170</TotalTime>
  <Words>37</Words>
  <Application>Microsoft Office PowerPoint</Application>
  <PresentationFormat>ワイド画面</PresentationFormat>
  <Paragraphs>12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千の位の四捨五入</dc:title>
  <dc:creator>colas@edu-c.local</dc:creator>
  <cp:lastModifiedBy>colas@edu-c.local</cp:lastModifiedBy>
  <cp:revision>128</cp:revision>
  <dcterms:created xsi:type="dcterms:W3CDTF">2019-12-03T00:44:33Z</dcterms:created>
  <dcterms:modified xsi:type="dcterms:W3CDTF">2020-02-12T02:36:00Z</dcterms:modified>
</cp:coreProperties>
</file>