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3" r:id="rId3"/>
    <p:sldId id="279" r:id="rId4"/>
    <p:sldId id="280" r:id="rId5"/>
    <p:sldId id="284" r:id="rId6"/>
    <p:sldId id="277" r:id="rId7"/>
    <p:sldId id="282" r:id="rId8"/>
    <p:sldId id="278" r:id="rId9"/>
    <p:sldId id="267" r:id="rId10"/>
    <p:sldId id="281" r:id="rId11"/>
    <p:sldId id="285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93FF"/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20" d="100"/>
          <a:sy n="120" d="100"/>
        </p:scale>
        <p:origin x="318" y="2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A29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1364" y="1834002"/>
            <a:ext cx="904927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四捨五入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355232" y="3833583"/>
            <a:ext cx="74815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百の位で四捨五入</a:t>
            </a:r>
            <a:endParaRPr lang="ja-JP" altLang="en-US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2984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3000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FB3C040-0EA2-424A-B14F-E2247C1A5755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18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19858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CB2DED7-FE84-4066-97C2-A665991C174A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44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85190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85000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B4280A-FD91-4B06-97F6-1B3268E20840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87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4087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4000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AA9629F-F2A5-44F7-9EA9-7114FDD71CEA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11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8163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8000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0ABE2F3-2F6A-4676-AF66-7D37F3A2698E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1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78668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79000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01C6D10-CBB6-478D-8920-FE438E74670A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33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5326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5000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1FD576E-B4FE-4FB8-AFFC-6702582A64BC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73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47654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48000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E07B01-0131-4080-960B-720BF2627F38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08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4155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4000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FFC2984-F138-4FD9-8D4E-3B57A4DD2EEA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91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37639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38000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EA0BD3C-497B-4193-AA75-1CB0E2B7447A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</TotalTime>
  <Words>37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百の位の四捨五入</dc:title>
  <dc:creator>colas@edu-c.local</dc:creator>
  <cp:lastModifiedBy>colas@edu-c.local</cp:lastModifiedBy>
  <cp:revision>130</cp:revision>
  <dcterms:created xsi:type="dcterms:W3CDTF">2019-12-03T00:44:33Z</dcterms:created>
  <dcterms:modified xsi:type="dcterms:W3CDTF">2020-02-12T01:46:32Z</dcterms:modified>
</cp:coreProperties>
</file>