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3FF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A29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1364" y="1834002"/>
            <a:ext cx="904927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四捨五入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55232" y="3833583"/>
            <a:ext cx="7481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百の位で四捨五入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65060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65000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A246CD1-5989-4B71-94A8-ECD41C62A3FF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3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48425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48000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EF2C4BA-2B63-416A-AE0A-BD039DF27AE5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20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44807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45000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C2EBCBC-62A7-41EB-AAB2-720577C81ADF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43009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43000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A46704-4CDB-43DB-8B08-8C8A1AD8271D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26743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27000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BF718A5-017F-4D55-A890-9DC0A538CA70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60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80291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80000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7BE2F2-B421-4A88-897E-6F022E2970E6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60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81793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82000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14B3C40-AA70-4917-A411-F2165A418522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98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65765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66000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DC9153F-3C8A-41AB-8017-2965712AE7B8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44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34135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34000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8055CF1-FD5E-42AA-BF05-C73470CDCFEA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7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459504"/>
            <a:ext cx="121943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83713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84000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E965135-D4AB-4395-B512-E64D498001F1}"/>
              </a:ext>
            </a:extLst>
          </p:cNvPr>
          <p:cNvSpPr/>
          <p:nvPr/>
        </p:nvSpPr>
        <p:spPr>
          <a:xfrm>
            <a:off x="6749143" y="2305615"/>
            <a:ext cx="5259977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96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37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百の位の四捨五入</dc:title>
  <dc:creator>colas@edu-c.local</dc:creator>
  <cp:lastModifiedBy>colas@edu-c.local</cp:lastModifiedBy>
  <cp:revision>124</cp:revision>
  <dcterms:created xsi:type="dcterms:W3CDTF">2019-12-03T00:44:33Z</dcterms:created>
  <dcterms:modified xsi:type="dcterms:W3CDTF">2020-02-10T02:41:06Z</dcterms:modified>
</cp:coreProperties>
</file>