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76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293FF"/>
    <a:srgbClr val="FF7575"/>
    <a:srgbClr val="FF9B9B"/>
    <a:srgbClr val="FF8585"/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532" autoAdjust="0"/>
    <p:restoredTop sz="94660"/>
  </p:normalViewPr>
  <p:slideViewPr>
    <p:cSldViewPr snapToGrid="0">
      <p:cViewPr>
        <p:scale>
          <a:sx n="110" d="100"/>
          <a:sy n="110" d="100"/>
        </p:scale>
        <p:origin x="714" y="48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0" d="100"/>
        <a:sy n="60" d="100"/>
      </p:scale>
      <p:origin x="0" y="-502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2020/2/10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2020/2/10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2020/2/10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2020/2/10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rgbClr val="A29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1571364" y="1834002"/>
            <a:ext cx="9049272" cy="22159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3800" b="1">
                <a:latin typeface="メイリオ" panose="020B0604030504040204" pitchFamily="50" charset="-128"/>
                <a:ea typeface="メイリオ" panose="020B0604030504040204" pitchFamily="50" charset="-128"/>
              </a:rPr>
              <a:t>四捨五入 </a:t>
            </a:r>
            <a:r>
              <a:rPr lang="en-US" altLang="ja-JP" sz="138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lang="ja-JP" altLang="en-US" sz="13800" dirty="0"/>
          </a:p>
        </p:txBody>
      </p:sp>
      <p:sp>
        <p:nvSpPr>
          <p:cNvPr id="7" name="正方形/長方形 6"/>
          <p:cNvSpPr/>
          <p:nvPr/>
        </p:nvSpPr>
        <p:spPr>
          <a:xfrm>
            <a:off x="2355232" y="3833583"/>
            <a:ext cx="748153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72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百の位で四捨五入</a:t>
            </a:r>
            <a:endParaRPr lang="ja-JP" altLang="en-US" sz="7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360784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0" y="2459504"/>
            <a:ext cx="1219436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65060</a:t>
            </a:r>
            <a:r>
              <a:rPr kumimoji="1" lang="en-US" altLang="ja-JP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65000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A246CD1-5989-4B71-94A8-ECD41C62A3FF}"/>
              </a:ext>
            </a:extLst>
          </p:cNvPr>
          <p:cNvSpPr/>
          <p:nvPr/>
        </p:nvSpPr>
        <p:spPr>
          <a:xfrm>
            <a:off x="6749143" y="2305615"/>
            <a:ext cx="5259977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830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0" y="2459504"/>
            <a:ext cx="1219436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48425</a:t>
            </a:r>
            <a:r>
              <a:rPr kumimoji="1" lang="en-US" altLang="ja-JP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48000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EF2C4BA-2B63-416A-AE0A-BD039DF27AE5}"/>
              </a:ext>
            </a:extLst>
          </p:cNvPr>
          <p:cNvSpPr/>
          <p:nvPr/>
        </p:nvSpPr>
        <p:spPr>
          <a:xfrm>
            <a:off x="6749143" y="2305615"/>
            <a:ext cx="5259977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1206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0" y="2459504"/>
            <a:ext cx="1219436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44807</a:t>
            </a:r>
            <a:r>
              <a:rPr kumimoji="1" lang="en-US" altLang="ja-JP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45000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8C2EBCBC-62A7-41EB-AAB2-720577C81ADF}"/>
              </a:ext>
            </a:extLst>
          </p:cNvPr>
          <p:cNvSpPr/>
          <p:nvPr/>
        </p:nvSpPr>
        <p:spPr>
          <a:xfrm>
            <a:off x="6749143" y="2305615"/>
            <a:ext cx="5259977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2518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0" y="2459504"/>
            <a:ext cx="1219436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43009</a:t>
            </a:r>
            <a:r>
              <a:rPr kumimoji="1" lang="en-US" altLang="ja-JP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43000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9A46704-4CDB-43DB-8B08-8C8A1AD8271D}"/>
              </a:ext>
            </a:extLst>
          </p:cNvPr>
          <p:cNvSpPr/>
          <p:nvPr/>
        </p:nvSpPr>
        <p:spPr>
          <a:xfrm>
            <a:off x="6749143" y="2305615"/>
            <a:ext cx="5259977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6033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0" y="2459504"/>
            <a:ext cx="1219436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26743</a:t>
            </a:r>
            <a:r>
              <a:rPr kumimoji="1" lang="en-US" altLang="ja-JP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27000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EBF718A5-017F-4D55-A890-9DC0A538CA70}"/>
              </a:ext>
            </a:extLst>
          </p:cNvPr>
          <p:cNvSpPr/>
          <p:nvPr/>
        </p:nvSpPr>
        <p:spPr>
          <a:xfrm>
            <a:off x="6749143" y="2305615"/>
            <a:ext cx="5259977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8608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0" y="2459504"/>
            <a:ext cx="1219436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80291</a:t>
            </a:r>
            <a:r>
              <a:rPr kumimoji="1" lang="en-US" altLang="ja-JP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80000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87BE2F2-B421-4A88-897E-6F022E2970E6}"/>
              </a:ext>
            </a:extLst>
          </p:cNvPr>
          <p:cNvSpPr/>
          <p:nvPr/>
        </p:nvSpPr>
        <p:spPr>
          <a:xfrm>
            <a:off x="6749143" y="2305615"/>
            <a:ext cx="5259977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8602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0" y="2459504"/>
            <a:ext cx="1219436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81793</a:t>
            </a:r>
            <a:r>
              <a:rPr kumimoji="1" lang="en-US" altLang="ja-JP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82000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414B3C40-AA70-4917-A411-F2165A418522}"/>
              </a:ext>
            </a:extLst>
          </p:cNvPr>
          <p:cNvSpPr/>
          <p:nvPr/>
        </p:nvSpPr>
        <p:spPr>
          <a:xfrm>
            <a:off x="6749143" y="2305615"/>
            <a:ext cx="5259977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8983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0" y="2459504"/>
            <a:ext cx="1219436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65765</a:t>
            </a:r>
            <a:r>
              <a:rPr kumimoji="1" lang="en-US" altLang="ja-JP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66000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DC9153F-3C8A-41AB-8017-2965712AE7B8}"/>
              </a:ext>
            </a:extLst>
          </p:cNvPr>
          <p:cNvSpPr/>
          <p:nvPr/>
        </p:nvSpPr>
        <p:spPr>
          <a:xfrm>
            <a:off x="6749143" y="2305615"/>
            <a:ext cx="5259977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5446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0" y="2459504"/>
            <a:ext cx="1219436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34135</a:t>
            </a:r>
            <a:r>
              <a:rPr kumimoji="1" lang="en-US" altLang="ja-JP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34000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48055CF1-FD5E-42AA-BF05-C73470CDCFEA}"/>
              </a:ext>
            </a:extLst>
          </p:cNvPr>
          <p:cNvSpPr/>
          <p:nvPr/>
        </p:nvSpPr>
        <p:spPr>
          <a:xfrm>
            <a:off x="6749143" y="2305615"/>
            <a:ext cx="5259977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2570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0" y="2459504"/>
            <a:ext cx="1219436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83713</a:t>
            </a:r>
            <a:r>
              <a:rPr kumimoji="1" lang="en-US" altLang="ja-JP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84000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0E965135-D4AB-4395-B512-E64D498001F1}"/>
              </a:ext>
            </a:extLst>
          </p:cNvPr>
          <p:cNvSpPr/>
          <p:nvPr/>
        </p:nvSpPr>
        <p:spPr>
          <a:xfrm>
            <a:off x="6749143" y="2305615"/>
            <a:ext cx="5259977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2969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1051</TotalTime>
  <Words>37</Words>
  <Application>Microsoft Office PowerPoint</Application>
  <PresentationFormat>ワイド画面</PresentationFormat>
  <Paragraphs>12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7" baseType="lpstr">
      <vt:lpstr>ＭＳ Ｐゴシック</vt:lpstr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百の位の四捨五入</dc:title>
  <dc:creator>colas@edu-c.local</dc:creator>
  <cp:lastModifiedBy>colas@edu-c.local</cp:lastModifiedBy>
  <cp:revision>124</cp:revision>
  <dcterms:created xsi:type="dcterms:W3CDTF">2019-12-03T00:44:33Z</dcterms:created>
  <dcterms:modified xsi:type="dcterms:W3CDTF">2020-02-10T02:41:06Z</dcterms:modified>
</cp:coreProperties>
</file>