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93FF"/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A29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1364" y="1834002"/>
            <a:ext cx="904927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四捨五入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355232" y="3833583"/>
            <a:ext cx="74815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百の位で四捨五入</a:t>
            </a:r>
            <a:endParaRPr lang="ja-JP" altLang="en-US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3136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3000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EFE96F-C528-4970-9898-88F030A80BC6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27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7138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7000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B9BA688-36AD-4ABD-8DE7-48CB59219B49}"/>
              </a:ext>
            </a:extLst>
          </p:cNvPr>
          <p:cNvSpPr/>
          <p:nvPr/>
        </p:nvSpPr>
        <p:spPr>
          <a:xfrm>
            <a:off x="6888479" y="2279488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1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7455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7000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630D903-8D4A-4EBD-B56A-43B15316786E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7934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8000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0A4304D-B28E-4A33-81F6-1BF7D70F5BA2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92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2444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95DC1BB-BF57-4CE8-BC5A-222D906DC7DA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80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4390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4000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2ACF05D-D33C-4D82-A319-CFE095650EE9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35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1881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B827009-5881-4250-AF6F-903914A3A39C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93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3646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4000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AB5239C-228E-459D-9E7A-40BA7D39A53F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10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6041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6000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B4FA026-72D5-4710-928F-4C6F32AA7700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96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426720" y="2305615"/>
            <a:ext cx="11412098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1568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3500" b="1">
                <a:latin typeface="メイリオ" panose="020B0604030504040204" pitchFamily="50" charset="-128"/>
                <a:ea typeface="メイリオ" panose="020B0604030504040204" pitchFamily="50" charset="-128"/>
              </a:rPr>
              <a:t>2000</a:t>
            </a:r>
            <a:endParaRPr kumimoji="1" lang="ja-JP" altLang="en-US" sz="1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B4A900F-D2C2-4B99-B805-0B5EA922FC8A}"/>
              </a:ext>
            </a:extLst>
          </p:cNvPr>
          <p:cNvSpPr/>
          <p:nvPr/>
        </p:nvSpPr>
        <p:spPr>
          <a:xfrm>
            <a:off x="6888479" y="2305615"/>
            <a:ext cx="4876801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45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1024</TotalTime>
  <Words>37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百の位の四捨五入</dc:title>
  <dc:creator>colas@edu-c.local</dc:creator>
  <cp:lastModifiedBy>colas@edu-c.local</cp:lastModifiedBy>
  <cp:revision>118</cp:revision>
  <dcterms:created xsi:type="dcterms:W3CDTF">2019-12-03T00:44:33Z</dcterms:created>
  <dcterms:modified xsi:type="dcterms:W3CDTF">2020-02-10T02:14:55Z</dcterms:modified>
</cp:coreProperties>
</file>