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>
        <p:scale>
          <a:sx n="110" d="100"/>
          <a:sy n="110" d="100"/>
        </p:scale>
        <p:origin x="714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899705" y="1834002"/>
            <a:ext cx="1081898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小数の重さ 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3988692" y="3833583"/>
            <a:ext cx="46410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何</a:t>
            </a:r>
            <a:r>
              <a:rPr lang="en-US" altLang="ja-JP" sz="7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r>
              <a:rPr lang="ja-JP" altLang="en-US" sz="7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かな</a:t>
            </a:r>
            <a:r>
              <a:rPr lang="ja-JP" altLang="en-US" sz="7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927277" y="1028343"/>
            <a:ext cx="27879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84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3715220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7AB7FBE-CFCF-472D-A755-FF53DD5D515F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624B8A-E221-49C7-A6CE-AFBD0D70D634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0.084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631FE23-7A3B-485D-9C62-29511676C587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99B98D6-3B5E-4010-8436-94DCF3E15863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68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927277" y="1028343"/>
            <a:ext cx="27879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26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3715220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7AB7FBE-CFCF-472D-A755-FF53DD5D515F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624B8A-E221-49C7-A6CE-AFBD0D70D634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0.026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631FE23-7A3B-485D-9C62-29511676C587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A6CE04-EE07-42A1-87A7-2636C77219E2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53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927277" y="1028343"/>
            <a:ext cx="27879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37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3715220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7AB7FBE-CFCF-472D-A755-FF53DD5D515F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624B8A-E221-49C7-A6CE-AFBD0D70D634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0.037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631FE23-7A3B-485D-9C62-29511676C587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8DC374F-3493-478F-8589-CC717AB5233A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1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927277" y="1028343"/>
            <a:ext cx="27879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43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3715220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7AB7FBE-CFCF-472D-A755-FF53DD5D515F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624B8A-E221-49C7-A6CE-AFBD0D70D634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0.043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631FE23-7A3B-485D-9C62-29511676C587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A94DCC7-6E47-46AC-8BCF-47D39C1B1CE1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56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927277" y="1028343"/>
            <a:ext cx="27879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97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3715220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7AB7FBE-CFCF-472D-A755-FF53DD5D515F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624B8A-E221-49C7-A6CE-AFBD0D70D634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0.097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631FE23-7A3B-485D-9C62-29511676C587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1F2891F-385A-4C66-8E47-E7A18E0D47EE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950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927277" y="1028343"/>
            <a:ext cx="27879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55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3715220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7AB7FBE-CFCF-472D-A755-FF53DD5D515F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624B8A-E221-49C7-A6CE-AFBD0D70D634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0.055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631FE23-7A3B-485D-9C62-29511676C587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D0F24E8-D164-43C6-B111-9CD059F094A4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69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927277" y="1028343"/>
            <a:ext cx="27879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83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3715220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7AB7FBE-CFCF-472D-A755-FF53DD5D515F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624B8A-E221-49C7-A6CE-AFBD0D70D634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0.083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631FE23-7A3B-485D-9C62-29511676C587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D380416-BBF0-4A67-80BB-F4B8E86A799A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82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927277" y="1028343"/>
            <a:ext cx="27879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35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3715220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7AB7FBE-CFCF-472D-A755-FF53DD5D515F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624B8A-E221-49C7-A6CE-AFBD0D70D634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0.035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631FE23-7A3B-485D-9C62-29511676C587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3F27877-2456-4C1B-9DA8-0672C59295D3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22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927277" y="1028343"/>
            <a:ext cx="27879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68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3715220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7AB7FBE-CFCF-472D-A755-FF53DD5D515F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624B8A-E221-49C7-A6CE-AFBD0D70D634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0.068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631FE23-7A3B-485D-9C62-29511676C587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5206622-8EFD-40BD-A138-EF52BCE81BDE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775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927277" y="1028343"/>
            <a:ext cx="278794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4BC3E1-7135-46A7-AA96-FFD4C41EE950}"/>
              </a:ext>
            </a:extLst>
          </p:cNvPr>
          <p:cNvSpPr txBox="1"/>
          <p:nvPr/>
        </p:nvSpPr>
        <p:spPr>
          <a:xfrm>
            <a:off x="3715220" y="697745"/>
            <a:ext cx="10791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7AB7FBE-CFCF-472D-A755-FF53DD5D515F}"/>
              </a:ext>
            </a:extLst>
          </p:cNvPr>
          <p:cNvSpPr txBox="1"/>
          <p:nvPr/>
        </p:nvSpPr>
        <p:spPr>
          <a:xfrm>
            <a:off x="1723080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624B8A-E221-49C7-A6CE-AFBD0D70D634}"/>
              </a:ext>
            </a:extLst>
          </p:cNvPr>
          <p:cNvSpPr txBox="1"/>
          <p:nvPr/>
        </p:nvSpPr>
        <p:spPr>
          <a:xfrm>
            <a:off x="3317987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0.017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631FE23-7A3B-485D-9C62-29511676C587}"/>
              </a:ext>
            </a:extLst>
          </p:cNvPr>
          <p:cNvSpPr txBox="1"/>
          <p:nvPr/>
        </p:nvSpPr>
        <p:spPr>
          <a:xfrm>
            <a:off x="9377659" y="3429000"/>
            <a:ext cx="19736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kg</a:t>
            </a:r>
            <a:endParaRPr kumimoji="1" lang="ja-JP" altLang="en-US" sz="15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2678324-5965-4C87-BB01-87CA7E728CA6}"/>
              </a:ext>
            </a:extLst>
          </p:cNvPr>
          <p:cNvSpPr/>
          <p:nvPr/>
        </p:nvSpPr>
        <p:spPr>
          <a:xfrm>
            <a:off x="3317987" y="3691676"/>
            <a:ext cx="60596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61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</TotalTime>
  <Words>57</Words>
  <Application>Microsoft Office PowerPoint</Application>
  <PresentationFormat>ワイド画面</PresentationFormat>
  <Paragraphs>52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小数の重さ</dc:title>
  <dc:creator>colas@edu-c.local</dc:creator>
  <cp:lastModifiedBy>colas@edu-c.local</cp:lastModifiedBy>
  <cp:revision>131</cp:revision>
  <dcterms:created xsi:type="dcterms:W3CDTF">2019-12-03T00:44:33Z</dcterms:created>
  <dcterms:modified xsi:type="dcterms:W3CDTF">2020-02-06T05:53:13Z</dcterms:modified>
</cp:coreProperties>
</file>