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99705" y="1834002"/>
            <a:ext cx="1081898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988692" y="3833583"/>
            <a:ext cx="46410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0.084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99B98D6-3B5E-4010-8436-94DCF3E15863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68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0.026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EA6CE04-EE07-42A1-87A7-2636C77219E2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53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0.037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8DC374F-3493-478F-8589-CC717AB5233A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0.043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A94DCC7-6E47-46AC-8BCF-47D39C1B1CE1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56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0.097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F2891F-385A-4C66-8E47-E7A18E0D47EE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95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0.055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D0F24E8-D164-43C6-B111-9CD059F094A4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69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0.083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D380416-BBF0-4A67-80BB-F4B8E86A799A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82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0.035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3F27877-2456-4C1B-9DA8-0672C59295D3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22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0.068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206622-8EFD-40BD-A138-EF52BCE81BDE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75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3715220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0.017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678324-5965-4C87-BB01-87CA7E728CA6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1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</TotalTime>
  <Words>57</Words>
  <Application>Microsoft Office PowerPoint</Application>
  <PresentationFormat>ワイド画面</PresentationFormat>
  <Paragraphs>52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小数の重さ</dc:title>
  <dc:creator>colas@edu-c.local</dc:creator>
  <cp:lastModifiedBy>colas@edu-c.local</cp:lastModifiedBy>
  <cp:revision>131</cp:revision>
  <dcterms:created xsi:type="dcterms:W3CDTF">2019-12-03T00:44:33Z</dcterms:created>
  <dcterms:modified xsi:type="dcterms:W3CDTF">2020-02-06T05:53:13Z</dcterms:modified>
</cp:coreProperties>
</file>