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>
        <p:scale>
          <a:sx n="110" d="100"/>
          <a:sy n="110" d="100"/>
        </p:scale>
        <p:origin x="714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899705" y="1834002"/>
            <a:ext cx="1081898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小数の重さ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988692" y="3833583"/>
            <a:ext cx="46410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何</a:t>
            </a:r>
            <a:r>
              <a:rPr lang="en-US" altLang="ja-JP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かな</a:t>
            </a:r>
            <a:r>
              <a:rPr lang="ja-JP" altLang="en-US" sz="7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948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0.948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1B76177-2E17-4125-A12D-82E4C66D6651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16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662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0.662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E92DCAB-AD1E-4DEE-8BB9-95BDF5D5A04B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39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474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0.474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7BF5C5D-A995-425E-A0EB-AAA18AFAFCAE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228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0.228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912DFD-5855-47B5-92AE-CFD2DD747B17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454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0.911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854804-AF3F-4E80-A7C2-339716B06F01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58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0.566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50B5BE3-CB1B-4BF2-8928-F1DD1FAFF3C8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76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435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0.435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EE608C-C649-4775-91B8-6183436A2D81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11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271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0.271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7ABADB-5BCE-423F-9CEA-AE7E1C265FA2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18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993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0.993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687F07-0C81-4E65-9FB8-B64ABC278880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0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27277" y="1028343"/>
            <a:ext cx="4089581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863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4BC3E1-7135-46A7-AA96-FFD4C41EE950}"/>
              </a:ext>
            </a:extLst>
          </p:cNvPr>
          <p:cNvSpPr txBox="1"/>
          <p:nvPr/>
        </p:nvSpPr>
        <p:spPr>
          <a:xfrm>
            <a:off x="5016858" y="697745"/>
            <a:ext cx="107914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7AB7FBE-CFCF-472D-A755-FF53DD5D515F}"/>
              </a:ext>
            </a:extLst>
          </p:cNvPr>
          <p:cNvSpPr txBox="1"/>
          <p:nvPr/>
        </p:nvSpPr>
        <p:spPr>
          <a:xfrm>
            <a:off x="1723080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624B8A-E221-49C7-A6CE-AFBD0D70D634}"/>
              </a:ext>
            </a:extLst>
          </p:cNvPr>
          <p:cNvSpPr txBox="1"/>
          <p:nvPr/>
        </p:nvSpPr>
        <p:spPr>
          <a:xfrm>
            <a:off x="3317987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0.863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631FE23-7A3B-485D-9C62-29511676C587}"/>
              </a:ext>
            </a:extLst>
          </p:cNvPr>
          <p:cNvSpPr txBox="1"/>
          <p:nvPr/>
        </p:nvSpPr>
        <p:spPr>
          <a:xfrm>
            <a:off x="9377659" y="3429000"/>
            <a:ext cx="197361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kg</a:t>
            </a:r>
            <a:endParaRPr kumimoji="1" lang="ja-JP" altLang="en-US" sz="15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438AEF-74B2-4054-B436-EFA44D9A1A3E}"/>
              </a:ext>
            </a:extLst>
          </p:cNvPr>
          <p:cNvSpPr/>
          <p:nvPr/>
        </p:nvSpPr>
        <p:spPr>
          <a:xfrm>
            <a:off x="3317987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58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57</Words>
  <Application>Microsoft Office PowerPoint</Application>
  <PresentationFormat>ワイド画面</PresentationFormat>
  <Paragraphs>52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小数の重さ</dc:title>
  <dc:creator>colas@edu-c.local</dc:creator>
  <cp:lastModifiedBy>colas@edu-c.local</cp:lastModifiedBy>
  <cp:revision>129</cp:revision>
  <dcterms:created xsi:type="dcterms:W3CDTF">2019-12-03T00:44:33Z</dcterms:created>
  <dcterms:modified xsi:type="dcterms:W3CDTF">2020-02-06T05:45:17Z</dcterms:modified>
</cp:coreProperties>
</file>