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99705" y="1834002"/>
            <a:ext cx="1081898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小数の重さ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988692" y="3833583"/>
            <a:ext cx="46410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</a:t>
            </a:r>
            <a:r>
              <a:rPr lang="en-US" altLang="ja-JP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かな</a:t>
            </a:r>
            <a:r>
              <a:rPr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948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0.948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B76177-2E17-4125-A12D-82E4C66D6651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1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662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0.662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2DCAB-AD1E-4DEE-8BB9-95BDF5D5A04B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9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474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0.474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7BF5C5D-A995-425E-A0EB-AAA18AFAFCAE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228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0.228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912DFD-5855-47B5-92AE-CFD2DD747B17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54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911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0.911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854804-AF3F-4E80-A7C2-339716B06F01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58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566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0.566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0B5BE3-CB1B-4BF2-8928-F1DD1FAFF3C8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76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435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0.435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EE608C-C649-4775-91B8-6183436A2D81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11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271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0.271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7ABADB-5BCE-423F-9CEA-AE7E1C265FA2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18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993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0.993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687F07-0C81-4E65-9FB8-B64ABC278880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0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863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5016858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0.863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438AEF-74B2-4054-B436-EFA44D9A1A3E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58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57</Words>
  <Application>Microsoft Office PowerPoint</Application>
  <PresentationFormat>ワイド画面</PresentationFormat>
  <Paragraphs>52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小数の重さ</dc:title>
  <dc:creator>colas@edu-c.local</dc:creator>
  <cp:lastModifiedBy>colas@edu-c.local</cp:lastModifiedBy>
  <cp:revision>129</cp:revision>
  <dcterms:created xsi:type="dcterms:W3CDTF">2019-12-03T00:44:33Z</dcterms:created>
  <dcterms:modified xsi:type="dcterms:W3CDTF">2020-02-06T05:45:17Z</dcterms:modified>
</cp:coreProperties>
</file>