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9705" y="1834002"/>
            <a:ext cx="1081898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88692" y="3833583"/>
            <a:ext cx="4641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8.026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7CF19D-6AA4-48DC-B018-08F2299EC8C0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8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5.066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4C6AA6-0CBA-4593-9DA3-E4888F7120EA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8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9.076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BACC775-DBBD-4D27-888D-D8684E4831D1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1.057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B3F8147-4DBE-4E28-866D-F566361FEA12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4.046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E1D964-51DC-4046-AB68-66161FCCB279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5.028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76D1A3-9628-4E2F-96D4-E8C95CB7C193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72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4.044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41AAE5-30E8-4D75-931D-37F6BBBA1AAA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2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.028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077B73-0B4E-4095-B204-A7C97CFDE706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.016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7D0B14-96CB-452F-806C-1B24D6C28469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46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40724" y="1028343"/>
            <a:ext cx="148630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2327028" y="697745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7226325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1BB0E4D-2324-481B-B7A1-425E11BEF027}"/>
              </a:ext>
            </a:extLst>
          </p:cNvPr>
          <p:cNvSpPr txBox="1"/>
          <p:nvPr/>
        </p:nvSpPr>
        <p:spPr>
          <a:xfrm>
            <a:off x="4438382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62769D-7769-4DFB-AA26-E8A97D5C8630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F3BBFC-6D34-451B-A5C3-5986829980EB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4.038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13DD8C-59B7-4E28-B27D-CCC380EF4678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6C45B1-0A14-4583-BB38-05D4957E5276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0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77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小数の重さ</dc:title>
  <dc:creator>colas@edu-c.local</dc:creator>
  <cp:lastModifiedBy>colas@edu-c.local</cp:lastModifiedBy>
  <cp:revision>117</cp:revision>
  <dcterms:created xsi:type="dcterms:W3CDTF">2019-12-03T00:44:33Z</dcterms:created>
  <dcterms:modified xsi:type="dcterms:W3CDTF">2020-02-06T05:31:35Z</dcterms:modified>
</cp:coreProperties>
</file>