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99705" y="1834002"/>
            <a:ext cx="1081898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988692" y="3833583"/>
            <a:ext cx="46410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8.026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F7CF19D-6AA4-48DC-B018-08F2299EC8C0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8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5.066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04C6AA6-0CBA-4593-9DA3-E4888F7120EA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84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9.076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BACC775-DBBD-4D27-888D-D8684E4831D1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1.057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B3F8147-4DBE-4E28-866D-F566361FEA12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59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4.046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E1D964-51DC-4046-AB68-66161FCCB279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0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5.028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376D1A3-9628-4E2F-96D4-E8C95CB7C193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72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4.044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41AAE5-30E8-4D75-931D-37F6BBBA1AAA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2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.028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F077B73-0B4E-4095-B204-A7C97CFDE706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50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.016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7D0B14-96CB-452F-806C-1B24D6C28469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46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7226325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62769D-7769-4DFB-AA26-E8A97D5C8630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3BBFC-6D34-451B-A5C3-5986829980E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4.038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13DD8C-59B7-4E28-B27D-CCC380EF4678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6C45B1-0A14-4583-BB38-05D4957E5276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04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77</Words>
  <Application>Microsoft Office PowerPoint</Application>
  <PresentationFormat>ワイド画面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小数の重さ</dc:title>
  <dc:creator>colas@edu-c.local</dc:creator>
  <cp:lastModifiedBy>colas@edu-c.local</cp:lastModifiedBy>
  <cp:revision>117</cp:revision>
  <dcterms:created xsi:type="dcterms:W3CDTF">2019-12-03T00:44:33Z</dcterms:created>
  <dcterms:modified xsi:type="dcterms:W3CDTF">2020-02-06T05:31:35Z</dcterms:modified>
</cp:coreProperties>
</file>