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70" r:id="rId4"/>
    <p:sldId id="268" r:id="rId5"/>
    <p:sldId id="269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>
        <p:scale>
          <a:sx n="100" d="100"/>
          <a:sy n="100" d="100"/>
        </p:scale>
        <p:origin x="1074" y="6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99705" y="1834002"/>
            <a:ext cx="1081898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小数の重さ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988692" y="3833583"/>
            <a:ext cx="46410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何</a:t>
            </a:r>
            <a:r>
              <a:rPr lang="en-US" altLang="ja-JP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かな</a:t>
            </a:r>
            <a:r>
              <a:rPr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8527963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872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4.872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FF48FD9-89D8-4BC9-A96D-CC073E26E18F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E4A6800-E77B-404D-B977-EBC5DA1EB192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24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8527963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528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5.528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FF48FD9-89D8-4BC9-A96D-CC073E26E18F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3D522CE-C4AA-4213-B3FE-EB7D7537597C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27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8527963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486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.486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FF48FD9-89D8-4BC9-A96D-CC073E26E18F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2793162-35CF-40F6-8507-B5801B855B88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8527963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889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9.889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FF48FD9-89D8-4BC9-A96D-CC073E26E18F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FF64B3-22D9-46D5-94FC-1CC062D25C6E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30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8527963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807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6.807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FF48FD9-89D8-4BC9-A96D-CC073E26E18F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1640FB4-82C1-425C-93A7-234702797CF9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43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8527963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329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2.329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FF48FD9-89D8-4BC9-A96D-CC073E26E18F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6B65A10-AC21-48BE-9D6B-0D24DA2A758B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44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8527963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162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1.162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FF48FD9-89D8-4BC9-A96D-CC073E26E18F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8A74E6-FAD2-44DA-9F4B-C54059453652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07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8527963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319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6.319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FF48FD9-89D8-4BC9-A96D-CC073E26E18F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A510102-586A-4ECF-B0A0-5B9E116DD2D8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48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8527963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273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8.273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FF48FD9-89D8-4BC9-A96D-CC073E26E18F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529EEC-9AFD-47B5-B455-FA5CC379C744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34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8527963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939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7.939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FF48FD9-89D8-4BC9-A96D-CC073E26E18F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CFDC10-F80B-4ED9-BFD0-8A0637F28AAB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14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</TotalTime>
  <Words>77</Words>
  <Application>Microsoft Office PowerPoint</Application>
  <PresentationFormat>ワイド画面</PresentationFormat>
  <Paragraphs>72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小数の重さ</dc:title>
  <dc:creator>colas@edu-c.local</dc:creator>
  <cp:lastModifiedBy>colas@edu-c.local</cp:lastModifiedBy>
  <cp:revision>113</cp:revision>
  <dcterms:created xsi:type="dcterms:W3CDTF">2019-12-03T00:44:33Z</dcterms:created>
  <dcterms:modified xsi:type="dcterms:W3CDTF">2020-02-06T05:13:14Z</dcterms:modified>
</cp:coreProperties>
</file>