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407" r:id="rId3"/>
    <p:sldId id="411" r:id="rId4"/>
    <p:sldId id="416" r:id="rId5"/>
    <p:sldId id="421" r:id="rId6"/>
    <p:sldId id="423" r:id="rId7"/>
    <p:sldId id="425" r:id="rId8"/>
    <p:sldId id="430" r:id="rId9"/>
    <p:sldId id="431" r:id="rId10"/>
    <p:sldId id="432" r:id="rId11"/>
    <p:sldId id="40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0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635230" y="1834002"/>
            <a:ext cx="4921540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912803" y="3833583"/>
            <a:ext cx="83663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めもりの数を答えよう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714D427-E469-4A07-9CE7-8A694B55DA8A}"/>
              </a:ext>
            </a:extLst>
          </p:cNvPr>
          <p:cNvSpPr txBox="1"/>
          <p:nvPr/>
        </p:nvSpPr>
        <p:spPr>
          <a:xfrm>
            <a:off x="9655728" y="4689746"/>
            <a:ext cx="253627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9.231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下矢印 265">
            <a:extLst>
              <a:ext uri="{FF2B5EF4-FFF2-40B4-BE49-F238E27FC236}">
                <a16:creationId xmlns:a16="http://schemas.microsoft.com/office/drawing/2014/main" id="{F0827A3A-CA32-4541-AE0E-456C668F198F}"/>
              </a:ext>
            </a:extLst>
          </p:cNvPr>
          <p:cNvSpPr/>
          <p:nvPr/>
        </p:nvSpPr>
        <p:spPr>
          <a:xfrm flipV="1">
            <a:off x="1124431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1D282325-A7A7-47BA-B922-3C9714581D2B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1789989F-ACBC-4187-9AE4-1CB992AD9C38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89" name="グループ化 88">
              <a:extLst>
                <a:ext uri="{FF2B5EF4-FFF2-40B4-BE49-F238E27FC236}">
                  <a16:creationId xmlns:a16="http://schemas.microsoft.com/office/drawing/2014/main" id="{DE7D657D-6516-4B17-9216-92737E8D404A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0" name="グループ化 89">
                <a:extLst>
                  <a:ext uri="{FF2B5EF4-FFF2-40B4-BE49-F238E27FC236}">
                    <a16:creationId xmlns:a16="http://schemas.microsoft.com/office/drawing/2014/main" id="{911B4F67-979E-4431-98A2-C81D7295BAC3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2" name="グループ化 91">
                  <a:extLst>
                    <a:ext uri="{FF2B5EF4-FFF2-40B4-BE49-F238E27FC236}">
                      <a16:creationId xmlns:a16="http://schemas.microsoft.com/office/drawing/2014/main" id="{5C163690-7B1E-4655-BB72-2FCC34C29DB0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31" name="テキスト ボックス 130">
                    <a:extLst>
                      <a:ext uri="{FF2B5EF4-FFF2-40B4-BE49-F238E27FC236}">
                        <a16:creationId xmlns:a16="http://schemas.microsoft.com/office/drawing/2014/main" id="{4918A4B6-7684-4CAC-95F6-A13C6F9E939D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33" name="直線コネクタ 132">
                    <a:extLst>
                      <a:ext uri="{FF2B5EF4-FFF2-40B4-BE49-F238E27FC236}">
                        <a16:creationId xmlns:a16="http://schemas.microsoft.com/office/drawing/2014/main" id="{5330ED92-D3E7-4258-A9AD-36CBB5A598D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5B9CE9C6-73B9-4CC7-928A-CEC6F11DD40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A4C425DD-100E-46DF-9DA8-BC174B2FA5D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784B04E8-4CAA-4563-8C67-F1A5EFB1CCC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69517657-C288-4896-A9D7-C3AF8EC75AD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1B10DD05-17DB-4431-BD7C-3CEA2C29A25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29619A22-5493-4621-99F8-D216D9DAD52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1B3AAC41-E4F7-493B-8D6D-5D85E1F1BFE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0DE8ACD3-701B-4013-A9A0-62501BB0B7B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EB5C813D-2F26-44CD-91AA-108775EA054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B8C74726-FF03-4C8B-B98E-D7BFEC8455C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47D14480-1A19-4BC0-BEA0-0354B11BFF3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B861B1D6-C26C-416F-AA73-08D9D7260FA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BC40B921-0D06-4159-9930-9C6DCCA162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BD57704F-AF42-4868-A8D5-C88415052D2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0EFD9625-7ED0-4B79-839A-0AD7B68CC10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FA75DBF4-56E5-47DD-9CB5-A96386A87E1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38657DC0-6732-4A67-9115-27E5A3004E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A6A9E2F5-0024-4548-AFC9-9C9EEEF598E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EB86F46C-B2EA-4635-B922-7DEC12A441B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9CA71997-0C32-4AA1-8889-9E483AC4EF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30B22D7D-EA21-4184-A781-755655F84A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C354E25A-5B35-4AB6-AEEE-400EA26B73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1940A3BB-E576-46E2-9838-1FD284E13B21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9DF500C4-4EDA-4C3D-B0F5-9A57A8EC2E21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0E39B9A1-5B68-4051-B404-2C3A248E1A24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50C6E364-90A5-4DF4-8A79-F667F08F781A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AF5DA589-48F7-4EAF-9BFF-CBF7AAC4CB93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6AFA54B8-AD2A-420A-8A69-72AAE9570D5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C2058241-BDB7-4388-B8F4-88033603AA49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DFB24681-1142-4681-9AFE-81A82B3F97AB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B0C822D6-E9E5-431C-8E01-63B6D9C807E8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1E54D3CD-A92B-47BB-98E1-06065BA14D28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直線コネクタ 90">
                <a:extLst>
                  <a:ext uri="{FF2B5EF4-FFF2-40B4-BE49-F238E27FC236}">
                    <a16:creationId xmlns:a16="http://schemas.microsoft.com/office/drawing/2014/main" id="{4B35AF93-1265-4595-AE52-E7377B18A290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6993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下矢印 265">
            <a:extLst>
              <a:ext uri="{FF2B5EF4-FFF2-40B4-BE49-F238E27FC236}">
                <a16:creationId xmlns:a16="http://schemas.microsoft.com/office/drawing/2014/main" id="{423A05AB-CAEA-4BA5-B524-AAFDFF75F1BE}"/>
              </a:ext>
            </a:extLst>
          </p:cNvPr>
          <p:cNvSpPr/>
          <p:nvPr/>
        </p:nvSpPr>
        <p:spPr>
          <a:xfrm flipV="1">
            <a:off x="116555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6242345-A862-4C3F-B0EA-75BB216E4CEC}"/>
              </a:ext>
            </a:extLst>
          </p:cNvPr>
          <p:cNvSpPr txBox="1"/>
          <p:nvPr/>
        </p:nvSpPr>
        <p:spPr>
          <a:xfrm>
            <a:off x="277114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9.202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DB579D5A-1055-4FE4-BAA6-4B36B5ECCE7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13991C7B-BB44-4993-9DA1-B9D9654FA54E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8F99DF8F-60F6-40FF-B1EA-56F4FAAA38E2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32E903D9-1394-4BA2-A86D-9C6BFF18C52F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1" name="グループ化 90">
                  <a:extLst>
                    <a:ext uri="{FF2B5EF4-FFF2-40B4-BE49-F238E27FC236}">
                      <a16:creationId xmlns:a16="http://schemas.microsoft.com/office/drawing/2014/main" id="{946E9B27-23AF-4C54-ABDF-1E5E87F1C05B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29" name="テキスト ボックス 128">
                    <a:extLst>
                      <a:ext uri="{FF2B5EF4-FFF2-40B4-BE49-F238E27FC236}">
                        <a16:creationId xmlns:a16="http://schemas.microsoft.com/office/drawing/2014/main" id="{B603F8C0-931F-4043-972D-DEDA07A3328F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31" name="直線コネクタ 130">
                    <a:extLst>
                      <a:ext uri="{FF2B5EF4-FFF2-40B4-BE49-F238E27FC236}">
                        <a16:creationId xmlns:a16="http://schemas.microsoft.com/office/drawing/2014/main" id="{A8BAD2B3-4AF6-4662-9160-D34943516A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線コネクタ 132">
                    <a:extLst>
                      <a:ext uri="{FF2B5EF4-FFF2-40B4-BE49-F238E27FC236}">
                        <a16:creationId xmlns:a16="http://schemas.microsoft.com/office/drawing/2014/main" id="{5DD9880F-8D19-493D-B1E8-1BEFF4D283A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0981766A-63A9-43A3-9CBF-4ABCF5FDDA6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AAC430C6-E7E9-44BF-AB50-CBECB856C4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4D3505B0-9CBD-426E-8434-A55FDAF96F0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CDE7BD16-DD3F-4E07-8D4C-D908F9D470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58E4152E-945A-4834-943D-CE3CE13841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15D7721D-EA10-4C17-BE44-4D36A7A98B7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3ABE1E37-9F82-45F0-8A98-16BA8CD862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A78C3125-64BA-4CC2-9311-214DA56E2D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4B0CA993-7AAB-451C-B2E5-00988B24F75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E847D8EE-3127-4357-832C-75AB830CBE0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0A3569DC-338E-49C6-8448-D0C0E19E1C6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F876B212-4D88-4481-B6D1-907A4ADF296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F79AAC3D-139A-41F4-9284-FF5B7C7F5B0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003AAC2E-7B60-4590-B819-DC7FCA292E0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95EF3072-3DBD-4925-817A-E0F91F0495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BB25143B-5D68-4A24-B3AC-1F0E1D629E0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3EB39FA7-4C7A-447B-95A0-63BFA2F73AC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9C5ED220-CDDD-41C3-A43D-432494A0F9B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54CD181D-C98C-4EDE-AEAD-1B009DC6AE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DD816C56-2DA4-4548-BBC1-CCEA538203B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30D858B7-CAAA-4E0C-96A4-4A20768A7F3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B5CA7208-89E9-47D2-BABB-BAF9AAEB224E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1E1A00BD-3339-41AC-859E-8AF849A64D5A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3630C913-E0F1-482D-A27A-C55DCC4A36BF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A5BA549E-ECFA-4BD9-AD59-C807704FDA7F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53C64FF2-D5A1-4631-82F7-43FA117A0141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9B9CA33B-0B06-4B2A-A9CC-FFF41C7E7391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299AFDAB-CD3E-47FD-BA88-5BCE88F3969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D716D720-E63E-4DC0-BD4D-AA29776DB89E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314D76AD-BD1E-4F92-A2CB-275CF65B16D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00525BAA-EC50-4728-AB3F-BD94E8DDE407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43C0740B-FB8B-463E-BA45-BA911C63102E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0756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04919B25-6C66-41B0-ABBC-4A7F20EAFD97}"/>
              </a:ext>
            </a:extLst>
          </p:cNvPr>
          <p:cNvSpPr/>
          <p:nvPr/>
        </p:nvSpPr>
        <p:spPr>
          <a:xfrm flipV="1">
            <a:off x="219664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5F1862E-0785-4736-99B0-DE432C1DAB90}"/>
              </a:ext>
            </a:extLst>
          </p:cNvPr>
          <p:cNvSpPr txBox="1"/>
          <p:nvPr/>
        </p:nvSpPr>
        <p:spPr>
          <a:xfrm>
            <a:off x="130820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9.205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DAE5D956-2EAB-44A7-83E0-2ECB09F37A85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39B88CE9-A787-4068-ABA8-92A721A5426A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0B9ED218-BC4A-446D-90D0-E1384CA15096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4C5F549B-613F-4712-94F4-89632B25C5FF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1" name="グループ化 90">
                  <a:extLst>
                    <a:ext uri="{FF2B5EF4-FFF2-40B4-BE49-F238E27FC236}">
                      <a16:creationId xmlns:a16="http://schemas.microsoft.com/office/drawing/2014/main" id="{13269555-8FEA-43CC-AE9E-C37ADD24E893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29" name="テキスト ボックス 128">
                    <a:extLst>
                      <a:ext uri="{FF2B5EF4-FFF2-40B4-BE49-F238E27FC236}">
                        <a16:creationId xmlns:a16="http://schemas.microsoft.com/office/drawing/2014/main" id="{FDAB3F9A-B9CB-4B3A-852B-8ACA3A5B5CD6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31" name="直線コネクタ 130">
                    <a:extLst>
                      <a:ext uri="{FF2B5EF4-FFF2-40B4-BE49-F238E27FC236}">
                        <a16:creationId xmlns:a16="http://schemas.microsoft.com/office/drawing/2014/main" id="{969BF5E7-E043-4400-9561-DA6AE3D4A71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線コネクタ 132">
                    <a:extLst>
                      <a:ext uri="{FF2B5EF4-FFF2-40B4-BE49-F238E27FC236}">
                        <a16:creationId xmlns:a16="http://schemas.microsoft.com/office/drawing/2014/main" id="{ABC7FBD7-EA89-4E36-AD1C-16EF56CC0D4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E3433AEE-AF29-446F-9F41-5FFAAFC7C91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E55DBC0B-8A73-44BA-904E-056F4D508DC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223026E7-82BD-4590-AF4F-F95A8D5D539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7DE0F6F5-8589-4709-8D60-75E5BCD628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9C2AC258-1B1E-40BC-BF2D-231EC4E4EEB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CDD52130-B33F-44C1-A97E-D861D690C9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91BE4154-7EC3-4E7A-A94A-34D33A48F7F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23535416-9FB2-440D-A4F9-5F7E722DBEE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1B74EE32-A838-40A8-985B-D5642A8BA9F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D5CFF6D1-2871-46EC-B2CF-06D1038FFE4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5B988BA8-1C45-4E6B-A335-8AA0A5EE12C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4382B07D-0E93-4BC5-A8BE-1902CA228D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D6445A66-9268-4B75-B1A4-BCACAE0A837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D5FB4188-8517-4FB0-86A2-9F344454E92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23A6394B-09C5-4205-A485-B441F9DD281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92496AE0-EA99-4613-9117-95B84EC44CB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761DFFED-581D-49E2-883A-3B0C9F281C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09EE010B-EC4B-4007-A1A3-794F494924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C010C150-D414-4C1D-85F5-3B1987073A7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6E3075A1-3F01-4328-83AD-E7AF5061C3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AA4867FA-DCA1-4CCC-9AD8-4DA5BD3962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9FFBC951-8535-4AA7-B16F-78B47DD58B6F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FC374EE2-A22C-4CFD-A613-6B072C708169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25006341-FC60-42B3-9136-EB593078093F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C71D6FE6-FAA3-4327-B5EB-3704B2EED0E0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DC8160EB-77F7-4FB9-B306-793D62CA4A23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14C6B0F2-458B-4FAF-A1B2-E5809CE253F0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294C7E51-3D84-44B4-A1A5-6FEAD5BB2C97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C4B49DF4-B607-4B96-B9F4-A3A2EE495FDF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0C81ED9E-23E1-4AEF-900B-6B7595CE3CCF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DBFCAC3D-DE3F-4CEC-BC99-47700999EFED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638FCCE9-6D26-40A1-9691-B3A6E82F65B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7097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E49C399B-985C-4AB5-9FAD-91EF73D6460A}"/>
              </a:ext>
            </a:extLst>
          </p:cNvPr>
          <p:cNvSpPr/>
          <p:nvPr/>
        </p:nvSpPr>
        <p:spPr>
          <a:xfrm flipV="1">
            <a:off x="358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7C8B599-FB05-434D-84B8-14C4C1F82B51}"/>
              </a:ext>
            </a:extLst>
          </p:cNvPr>
          <p:cNvSpPr txBox="1"/>
          <p:nvPr/>
        </p:nvSpPr>
        <p:spPr>
          <a:xfrm>
            <a:off x="2694107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9.209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765EDE21-9021-45E0-A9F5-C1EE323FE857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548D1412-857F-4653-A6B1-F2875FC924D9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D1343723-CD75-4F78-BE5B-31DCE35DFC86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A5649680-E07D-4127-BF87-B5A2083AB309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1" name="グループ化 90">
                  <a:extLst>
                    <a:ext uri="{FF2B5EF4-FFF2-40B4-BE49-F238E27FC236}">
                      <a16:creationId xmlns:a16="http://schemas.microsoft.com/office/drawing/2014/main" id="{36624B11-C495-460B-AF15-C91503748963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29" name="テキスト ボックス 128">
                    <a:extLst>
                      <a:ext uri="{FF2B5EF4-FFF2-40B4-BE49-F238E27FC236}">
                        <a16:creationId xmlns:a16="http://schemas.microsoft.com/office/drawing/2014/main" id="{AB2FD93D-7CB7-4E10-B253-1600B6D30CD3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31" name="直線コネクタ 130">
                    <a:extLst>
                      <a:ext uri="{FF2B5EF4-FFF2-40B4-BE49-F238E27FC236}">
                        <a16:creationId xmlns:a16="http://schemas.microsoft.com/office/drawing/2014/main" id="{AE94F5B4-27CF-45D3-9F56-8DEC8ECD383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線コネクタ 132">
                    <a:extLst>
                      <a:ext uri="{FF2B5EF4-FFF2-40B4-BE49-F238E27FC236}">
                        <a16:creationId xmlns:a16="http://schemas.microsoft.com/office/drawing/2014/main" id="{A0C9A52C-994D-4242-9040-AD469DDF5E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FC734421-6F29-415B-9748-15BE2CD021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E50B670F-4FDD-472C-BA15-5DC37A723A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3E0A1BFA-0C36-425C-9A50-C94FE25A9B5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DE7F50F4-6AA9-4DD3-A517-402E178DCDF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1B2C9D17-CEE5-4256-8BA5-B84B729F603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D3914342-9BFD-4272-A24F-1AC1015B652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A2F6DB9B-2692-45F0-860D-86D977A6C8A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AE87B23C-E351-4CA2-8352-48285583C1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578C415F-5C62-44F3-8180-5E5BDBF5C06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D079B916-BC98-482C-AD48-C36948036DF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02037675-E153-40E2-9B04-5D68C6032B8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FDCBC322-03B4-4CE0-9149-5E44DC04249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3CC082A8-5A5B-4A4E-8B64-2B13EFDF8A0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63D30259-1D81-4EA7-95D1-DE8D0DB49CB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43A44ACE-C790-431D-BC57-5A8C63A5A95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0FFB71F7-2FAB-4495-919E-FEC482DBB7E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7E0272BE-6F21-4EE1-9507-B7083EB35E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A728FF16-58C5-4E29-89A3-F7ADD514FE7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10EB04F7-E1C6-44E3-A95C-84A87EDAAB9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54DC3F8F-C1CC-48E0-8674-37C9F34E956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7FC47CB9-43B1-434A-AEAE-EAC381AEB0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FE687057-559E-446A-91EA-E6622A9EC78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11D93D31-9717-49B0-867D-C866D4CF42B0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A2081D6E-9C3B-4B39-9480-D7C18E842067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25B11E5F-79FF-437A-9157-9786DEF3EAEC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2BB3CF0E-C1D1-4C22-8267-7F1B1CFA6687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DF856B6F-8018-4592-AD2D-9A692A7EDC45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9C0D474E-AC2E-406B-BCE3-1398CE20AA6A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906D01AE-53E8-419E-8D2E-1BF96E3EF3B5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CEC6694B-9006-426C-9BE7-CAE1D6C89F2C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4CF4BE37-BE5F-4F10-BC80-1EF8D8B3F7ED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CE5EFF8B-1924-4A5C-B9D6-B6F28EF9BA0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4132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下矢印 265">
            <a:extLst>
              <a:ext uri="{FF2B5EF4-FFF2-40B4-BE49-F238E27FC236}">
                <a16:creationId xmlns:a16="http://schemas.microsoft.com/office/drawing/2014/main" id="{0651FB48-279A-494E-A7B0-6728C58DD1C7}"/>
              </a:ext>
            </a:extLst>
          </p:cNvPr>
          <p:cNvSpPr/>
          <p:nvPr/>
        </p:nvSpPr>
        <p:spPr>
          <a:xfrm flipV="1">
            <a:off x="532597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5D4852D-1CC0-4463-A4C0-77C0A62BD472}"/>
              </a:ext>
            </a:extLst>
          </p:cNvPr>
          <p:cNvSpPr txBox="1"/>
          <p:nvPr/>
        </p:nvSpPr>
        <p:spPr>
          <a:xfrm>
            <a:off x="4437533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9.214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C1AF1344-C930-41EF-BDC0-2E3F81F45E99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F959E209-FE33-4390-A310-29583AFF5F7E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17EED6F0-C5FC-4466-96E0-06A62E0CA067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C9CDBEC3-D432-4A05-86AB-47F2FCE26C1F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1" name="グループ化 90">
                  <a:extLst>
                    <a:ext uri="{FF2B5EF4-FFF2-40B4-BE49-F238E27FC236}">
                      <a16:creationId xmlns:a16="http://schemas.microsoft.com/office/drawing/2014/main" id="{C3E5EDA0-F4A5-4320-9418-C546F77E92A2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29" name="テキスト ボックス 128">
                    <a:extLst>
                      <a:ext uri="{FF2B5EF4-FFF2-40B4-BE49-F238E27FC236}">
                        <a16:creationId xmlns:a16="http://schemas.microsoft.com/office/drawing/2014/main" id="{AE9EC6CE-43C5-4676-B345-E4DEF1C22CFB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31" name="直線コネクタ 130">
                    <a:extLst>
                      <a:ext uri="{FF2B5EF4-FFF2-40B4-BE49-F238E27FC236}">
                        <a16:creationId xmlns:a16="http://schemas.microsoft.com/office/drawing/2014/main" id="{E1D99153-1424-492D-98B4-E2F3803204C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直線コネクタ 132">
                    <a:extLst>
                      <a:ext uri="{FF2B5EF4-FFF2-40B4-BE49-F238E27FC236}">
                        <a16:creationId xmlns:a16="http://schemas.microsoft.com/office/drawing/2014/main" id="{6D54C509-7413-48E3-BDA9-D1086A11730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6E6A6245-7034-42F1-838D-79B8580EF93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B5E635AA-CA64-4DDC-B4C7-079921828E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C8D9E245-9498-4A23-BD3C-C8C9F8CE7D9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A64C0DCB-9DE4-42EC-AD8E-DE8C64D8E5C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0A15634C-9EA6-4750-A21C-B09DBA415FF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2086089F-2E51-442C-9092-69FB8F516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FAE3CA70-7CF0-4CAF-AC81-5A0BDC00937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DA4CAF5C-6ED5-43A2-B19E-51445BD7C0A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C1CB679A-E8D7-48C7-BA53-EE62C34EF59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9CE6D104-230F-4EC5-A388-18ACA99128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755EB8A1-39C1-4053-ADAD-F19865A0B12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4CF407E1-C7C3-46C3-BD9E-82138CA37E4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07FCAD6E-13B7-4B80-BB70-0E621EC104F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5CBE93BB-06D5-4FFA-876B-71C2D02D648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B0E1CD7B-7B96-4DBF-94B1-C731408097D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2BD3F909-1CD4-4F5F-971B-0D4FA5F289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0CEEBAED-102E-4187-862A-CABC7E76B75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D449F336-49B5-49D6-8FDA-5B19D2846C4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8CD1A207-4C7F-4B40-9AFB-5E49B0DCCFD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D6E9CE3C-BAFA-4422-9BFC-3225081518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D2D13F65-DCA4-4F30-9412-BA823ED778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188317D0-7DB1-4BC0-A108-F0DBBD738DFB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直線コネクタ 105">
                  <a:extLst>
                    <a:ext uri="{FF2B5EF4-FFF2-40B4-BE49-F238E27FC236}">
                      <a16:creationId xmlns:a16="http://schemas.microsoft.com/office/drawing/2014/main" id="{94236791-1BE2-413D-A41C-7DA65FBE8F13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8288F2DA-BF99-4969-B6EC-26E53FBDA85F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714F41EB-CDFF-4672-91BE-15B9E34C6600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0D4649D2-399A-4604-9B13-95F40DEEADD9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D6FCA011-34C2-460D-9526-0BDCC6BE4931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366C4A53-2178-456D-9A84-0BA2E86E5E3D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88E3AAFC-7517-4ED5-A550-3CB54B14BE23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A7B70DB9-07CE-4867-A2AD-7863BDF1873D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4FB0AD2E-FF9F-4EC9-8B47-80A5B3D03202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A80143E9-2E01-4165-8077-239BFA3E8AFB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7599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下矢印 265">
            <a:extLst>
              <a:ext uri="{FF2B5EF4-FFF2-40B4-BE49-F238E27FC236}">
                <a16:creationId xmlns:a16="http://schemas.microsoft.com/office/drawing/2014/main" id="{EDDC177F-3E43-4AE4-B9B2-4A48B26891E7}"/>
              </a:ext>
            </a:extLst>
          </p:cNvPr>
          <p:cNvSpPr/>
          <p:nvPr/>
        </p:nvSpPr>
        <p:spPr>
          <a:xfrm flipV="1">
            <a:off x="705953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3ECDBB9-8DDB-4F78-A016-AFE979FD4FF2}"/>
              </a:ext>
            </a:extLst>
          </p:cNvPr>
          <p:cNvSpPr txBox="1"/>
          <p:nvPr/>
        </p:nvSpPr>
        <p:spPr>
          <a:xfrm>
            <a:off x="6171100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9.219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C008011B-D9CC-43D7-9738-B60C0F5D0BCA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89571FAE-15BE-496B-B384-4CC8A61ACEEA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90" name="グループ化 89">
              <a:extLst>
                <a:ext uri="{FF2B5EF4-FFF2-40B4-BE49-F238E27FC236}">
                  <a16:creationId xmlns:a16="http://schemas.microsoft.com/office/drawing/2014/main" id="{CC07F4E1-D78B-43B1-B5EF-7ED9948CE30E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C55D848A-BAF5-4C59-AE58-6B054948B609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106" name="グループ化 105">
                  <a:extLst>
                    <a:ext uri="{FF2B5EF4-FFF2-40B4-BE49-F238E27FC236}">
                      <a16:creationId xmlns:a16="http://schemas.microsoft.com/office/drawing/2014/main" id="{1A88ABB7-AF02-4790-88E9-341101DB5803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33" name="テキスト ボックス 132">
                    <a:extLst>
                      <a:ext uri="{FF2B5EF4-FFF2-40B4-BE49-F238E27FC236}">
                        <a16:creationId xmlns:a16="http://schemas.microsoft.com/office/drawing/2014/main" id="{183D23D2-169B-4B57-8F39-1D29B826DABC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9AEA2C70-0497-4784-B024-C5A8F21F32A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BA7A2BE7-47E6-4417-9BE8-09209FB68C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94B9536B-CFEF-4CE2-990E-16F5F6D0DE6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6C0316E0-1997-4A41-9F90-A02F33845D6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80EF28CB-C12B-4810-AD08-9D869E7ADD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2A151708-4491-4048-A53D-AAB24495983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CF29FC28-831A-498E-B256-9DAD369CF98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57F36FD0-698B-4799-8EAD-7A48D90AE2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291E92D9-4D37-48D3-8EE9-9F77C73178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DE11C837-6B33-4D88-9B7B-FDDA3E2B231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073C515D-E7F6-4E11-89D9-50ED133826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ECEB71AF-1A3A-4229-ABCB-7E254FBF974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1DA675A3-FE6F-46D5-8911-B7FF91B9A2E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D3646499-2FE9-4A4A-A73B-E7079C40B64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11D5B49C-27C6-4B33-A79D-5F5CF235CF0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D53A675D-E196-4C90-9419-3BEC4FC656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44F16D8A-F018-49AD-9B97-2D6A06BB93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8F544694-8D83-47F3-87FE-A39F678D9D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20126789-A648-42A0-ABF1-AB404E3C10E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59023031-CDEA-400E-B8BE-AA8112B2502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3D3E1905-5491-4499-933A-E5FD5B2EBE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17F5BA44-E1AB-4343-8E14-C35EC4572EA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直線コネクタ 164">
                    <a:extLst>
                      <a:ext uri="{FF2B5EF4-FFF2-40B4-BE49-F238E27FC236}">
                        <a16:creationId xmlns:a16="http://schemas.microsoft.com/office/drawing/2014/main" id="{D9736753-12B6-4ADC-95B5-22177931F0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AFA34369-153C-4E57-972A-533277319D9C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F8DAB7B1-1538-4856-92B6-070929C514A2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FBBE3326-7B2B-4BFC-BBBF-411342D495C7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D4A8EAF7-970B-483A-9204-4967FAA7FE27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11AB75AE-E09D-440C-9915-F2FF6FEEEF9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1430EBAF-7574-4A26-B4B9-39EF1458B82D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6D8AA542-5271-4155-9DFE-A15DF8FD5838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569F9194-54C4-4518-9C63-5833737C6177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03BEB391-4839-4312-AE51-4DA0ACC86777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コネクタ 130">
                  <a:extLst>
                    <a:ext uri="{FF2B5EF4-FFF2-40B4-BE49-F238E27FC236}">
                      <a16:creationId xmlns:a16="http://schemas.microsoft.com/office/drawing/2014/main" id="{F066566B-041F-4A0A-BD90-2E091EB738C8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1C5FD683-CEC4-4747-98BE-ADF8587159FF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7986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38372DA7-41C6-418D-8F2B-FF0F3E422374}"/>
              </a:ext>
            </a:extLst>
          </p:cNvPr>
          <p:cNvSpPr/>
          <p:nvPr/>
        </p:nvSpPr>
        <p:spPr>
          <a:xfrm flipV="1">
            <a:off x="776677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C096C96-1A17-45E5-A555-F59AF68A911F}"/>
              </a:ext>
            </a:extLst>
          </p:cNvPr>
          <p:cNvSpPr txBox="1"/>
          <p:nvPr/>
        </p:nvSpPr>
        <p:spPr>
          <a:xfrm>
            <a:off x="6878341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9.221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09FD8659-B6AA-44B9-9DDF-C0461A9BBA58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5C8DCCAA-24AE-431B-A61A-4D7F67A8CE7F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90" name="グループ化 89">
              <a:extLst>
                <a:ext uri="{FF2B5EF4-FFF2-40B4-BE49-F238E27FC236}">
                  <a16:creationId xmlns:a16="http://schemas.microsoft.com/office/drawing/2014/main" id="{BA527279-D698-4171-870F-04E509623FA2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B20A5069-BF6D-43C1-8B53-866EBAF13CE2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106" name="グループ化 105">
                  <a:extLst>
                    <a:ext uri="{FF2B5EF4-FFF2-40B4-BE49-F238E27FC236}">
                      <a16:creationId xmlns:a16="http://schemas.microsoft.com/office/drawing/2014/main" id="{44D1CB60-021C-4FA4-A4F3-28E47FE22EAE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33" name="テキスト ボックス 132">
                    <a:extLst>
                      <a:ext uri="{FF2B5EF4-FFF2-40B4-BE49-F238E27FC236}">
                        <a16:creationId xmlns:a16="http://schemas.microsoft.com/office/drawing/2014/main" id="{B6C137EC-DEAD-4268-81C3-84975BD02F8B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EF252DA6-82CD-4156-9D96-A85EF67B41A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55AC1B26-0620-4500-AC60-2CBD8C3A62C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F670EE9C-F042-4262-9598-90BCE14EF0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D82C2DCC-3CA6-4EC8-B51E-D2A36CACAF3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A738FA7B-4D57-46A2-A268-3A364FB9E1D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AA366E08-503A-4311-94F4-7B157882A4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74293AB6-55C5-46A7-A513-E4526CDFF5A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8E22E8DC-BE6A-4DFE-9EBC-AC47F515BEE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A518B995-9297-40B5-B545-9A8B8208B63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8E45AFB4-2FB2-4011-841F-E19AC392DE5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C3406089-9325-423A-9379-460FBAD1F2B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5E7B8905-0035-4605-B2DD-B53C2955EC4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E6246982-2A82-4FAE-8404-64D8A8FECC7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6F29BD14-BBBF-4F27-AEA4-84BF47C08AA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64FEA1E7-A7D2-4FCB-B0D6-AB805BEB27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7979A96E-BA7D-4CEB-B8B6-81DE42F7DE1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5AD138F0-3070-45D5-92C7-5FAD70B19C4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893B1A75-912A-479E-BA17-C8D54E6FE4A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5228553F-056A-4146-88F4-71669977E13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7636570E-3228-4638-8A15-7D2FCA4D8B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903CCBDC-18DA-4A19-BBAA-45D6141FEE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7BF1C61D-C087-4417-8073-A895299EF00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直線コネクタ 164">
                    <a:extLst>
                      <a:ext uri="{FF2B5EF4-FFF2-40B4-BE49-F238E27FC236}">
                        <a16:creationId xmlns:a16="http://schemas.microsoft.com/office/drawing/2014/main" id="{449B9E12-0FFA-49EA-8895-EF4849C374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A55ECD00-ADDE-4C0B-90B4-C173A5B6BD3B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FB818136-5CF7-49F1-A5E3-4539D29838D3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D97A34D4-7EA6-4404-89CE-FA798808739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CBB97208-5A3F-4F79-B0DC-2A5C979AE032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473161B2-1D44-4A5D-A914-A0DD426E7B16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01B3C443-5223-4872-B8CD-3ABFBB3D56F0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73038C25-5412-4C88-84AE-5FCA47DE2F9B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2D3FCA3A-120B-4EC9-88D5-1983CC1AEF13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5ACBCF04-ADB3-441D-A8F0-087D12B9480D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コネクタ 130">
                  <a:extLst>
                    <a:ext uri="{FF2B5EF4-FFF2-40B4-BE49-F238E27FC236}">
                      <a16:creationId xmlns:a16="http://schemas.microsoft.com/office/drawing/2014/main" id="{4F86554C-5C71-4407-AF9D-53961370621D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39C77FD6-ADB0-430F-872D-042B53B51383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4851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A221EFDA-62F1-4380-A0F8-3CDA51195A94}"/>
              </a:ext>
            </a:extLst>
          </p:cNvPr>
          <p:cNvSpPr/>
          <p:nvPr/>
        </p:nvSpPr>
        <p:spPr>
          <a:xfrm flipV="1">
            <a:off x="847793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C1825C74-B5BE-465D-A4AB-4856ACC26F98}"/>
              </a:ext>
            </a:extLst>
          </p:cNvPr>
          <p:cNvSpPr txBox="1"/>
          <p:nvPr/>
        </p:nvSpPr>
        <p:spPr>
          <a:xfrm>
            <a:off x="7589497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9.223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0B0FB9F0-DE81-4599-8BE1-848C77AA7F10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E78627EA-700F-42F4-B02B-4B463B66DAA9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90" name="グループ化 89">
              <a:extLst>
                <a:ext uri="{FF2B5EF4-FFF2-40B4-BE49-F238E27FC236}">
                  <a16:creationId xmlns:a16="http://schemas.microsoft.com/office/drawing/2014/main" id="{08603236-17A6-48E7-AAE4-F91C843DD919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71F3F042-A965-4D85-8250-064DF5CE5029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106" name="グループ化 105">
                  <a:extLst>
                    <a:ext uri="{FF2B5EF4-FFF2-40B4-BE49-F238E27FC236}">
                      <a16:creationId xmlns:a16="http://schemas.microsoft.com/office/drawing/2014/main" id="{BF837920-14DE-470D-8C06-9B5760F3A5D1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33" name="テキスト ボックス 132">
                    <a:extLst>
                      <a:ext uri="{FF2B5EF4-FFF2-40B4-BE49-F238E27FC236}">
                        <a16:creationId xmlns:a16="http://schemas.microsoft.com/office/drawing/2014/main" id="{6737A3DD-248D-4DB3-BB62-4F2AFDA4D554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9D7F3180-5692-448B-BB0C-BFA32EE496A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95F167E7-C7C1-4786-9416-54CB770050A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D3F61C9C-49B3-495C-BFBE-4CCC8FF2E5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991515CE-BB87-40E0-8B58-B8C7FB94B4C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13DE5FAD-6C57-48B6-A2C5-13ACC039C4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3227A421-E213-49D3-9906-FEC3E532999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B49B7E7D-4F52-4110-BE28-FB942AD19B2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EB073FF7-AFC0-452E-A80B-2007057AFFC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F38FA317-97C5-4766-A2F4-7CE0BEACA7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B2C500A6-F256-4789-B0FC-8267EECBE6D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1ED6EE19-3434-43E5-A38B-CE2589DD9A9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4EF44C34-112E-4DD9-9740-B5C6E71E44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80DFEF00-3CB4-4DC6-8AC6-2EE3496DDAA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7ED1F757-A4CD-48AF-99D9-5F80F610D33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3AC1B8CC-047E-45DF-9AE0-8E9D3C1C761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C8E06406-8088-4893-9878-B8FFF61DFE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7AC8E2CD-4E3D-45B6-89DF-E629E420AEC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DB786645-5E52-4E0F-A7A2-36DF7EB384C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B20AF1F8-D239-4773-A268-8CD7F23A1C6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6E011193-40A0-41EB-88B3-FCCDAFCBAA8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B4D5172D-E577-4C11-AADB-D8D6DBDF610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F71D594A-6F49-489A-AAFC-B9FE88C505B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直線コネクタ 164">
                    <a:extLst>
                      <a:ext uri="{FF2B5EF4-FFF2-40B4-BE49-F238E27FC236}">
                        <a16:creationId xmlns:a16="http://schemas.microsoft.com/office/drawing/2014/main" id="{4DD9683C-3A7F-4656-82A3-84FB6DF734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1C2A5694-5832-497E-9F0F-67D447BB0073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9EE28620-6E95-415D-B7A4-C5E6F4423964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8B858842-4B88-480E-9B4C-E57E2B923594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142E388A-5305-4FBB-AD24-ABC8AC95DA8C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6531123C-5B65-44FD-9E9C-01EDEE40D1D3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2BADBB75-9454-425A-BE66-569F914121A4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19825E2A-5F46-4D43-93B9-418846DA989E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EC7F815A-87EA-4DE7-A82E-B7EA2BA9AC44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94FD6FB4-A603-4EE6-AC52-C2FF20E50A51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コネクタ 130">
                  <a:extLst>
                    <a:ext uri="{FF2B5EF4-FFF2-40B4-BE49-F238E27FC236}">
                      <a16:creationId xmlns:a16="http://schemas.microsoft.com/office/drawing/2014/main" id="{27F8E124-B770-47D9-95D4-C0DEE9B937DB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D6592AC1-C83E-4675-B64C-0DD7F856A37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0997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265">
            <a:extLst>
              <a:ext uri="{FF2B5EF4-FFF2-40B4-BE49-F238E27FC236}">
                <a16:creationId xmlns:a16="http://schemas.microsoft.com/office/drawing/2014/main" id="{9B8F944D-3D16-405F-AD6C-EFBD95A5ABC9}"/>
              </a:ext>
            </a:extLst>
          </p:cNvPr>
          <p:cNvSpPr/>
          <p:nvPr/>
        </p:nvSpPr>
        <p:spPr>
          <a:xfrm flipV="1">
            <a:off x="1019721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7BAC18A-4E12-4407-BD35-94B6EA2C1B19}"/>
              </a:ext>
            </a:extLst>
          </p:cNvPr>
          <p:cNvSpPr txBox="1"/>
          <p:nvPr/>
        </p:nvSpPr>
        <p:spPr>
          <a:xfrm>
            <a:off x="9305880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9.228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CFC4672D-18E1-4763-8F5F-5F81B28C31F8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87472D8B-7C08-410F-BDB3-B6443B487320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90" name="グループ化 89">
              <a:extLst>
                <a:ext uri="{FF2B5EF4-FFF2-40B4-BE49-F238E27FC236}">
                  <a16:creationId xmlns:a16="http://schemas.microsoft.com/office/drawing/2014/main" id="{4BFBFB5E-6D73-4122-B04C-A762F7279B82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1" name="グループ化 90">
                <a:extLst>
                  <a:ext uri="{FF2B5EF4-FFF2-40B4-BE49-F238E27FC236}">
                    <a16:creationId xmlns:a16="http://schemas.microsoft.com/office/drawing/2014/main" id="{A69CE7F1-614F-42BA-8480-D2737247A284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106" name="グループ化 105">
                  <a:extLst>
                    <a:ext uri="{FF2B5EF4-FFF2-40B4-BE49-F238E27FC236}">
                      <a16:creationId xmlns:a16="http://schemas.microsoft.com/office/drawing/2014/main" id="{0CED46DF-552B-4DBD-8F91-93710BEFCDA4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33" name="テキスト ボックス 132">
                    <a:extLst>
                      <a:ext uri="{FF2B5EF4-FFF2-40B4-BE49-F238E27FC236}">
                        <a16:creationId xmlns:a16="http://schemas.microsoft.com/office/drawing/2014/main" id="{120ABEEB-8EFD-4E1D-AB90-D4DECE018679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42" name="直線コネクタ 141">
                    <a:extLst>
                      <a:ext uri="{FF2B5EF4-FFF2-40B4-BE49-F238E27FC236}">
                        <a16:creationId xmlns:a16="http://schemas.microsoft.com/office/drawing/2014/main" id="{965A4C68-25D7-4A08-9733-B7BED36CAB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5B07CEC6-4156-4C92-B899-DB1BA19C7C3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7A5A32F5-1CD0-470E-9DC0-99790A1AE06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186958A2-F3F4-41A9-A6C2-7E616FA1680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173BB799-07D8-4460-A527-872697892F4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D8950348-7783-415F-83BA-106C409252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E6F54E5D-7E17-41B7-831E-FB276C83309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7E3E6675-4BA9-4BE3-871A-6A83CB20C6E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FA05BD38-5274-46F2-A6C1-6B22A4C2A6A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AEA78242-AF8B-4812-9D20-6E8A82D659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7B6023B0-13BE-4C24-964F-0131DF31706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20A85B95-C49D-4236-BE16-2A73944B13B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3CCE61A7-0D03-40F4-B179-B13763E8355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C1B53E0E-AF1F-413C-BAE4-028C069F2E9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3FB0E2FE-836E-44D2-B69F-0DA1FF3C1B2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2ECB20AB-81A4-4219-A165-53621DFC745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C0A4E022-CC1C-4D62-8F67-55C0C3C595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CA5F8A4F-F02A-4305-8BDB-8544A443C8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CAD5C322-9BE8-4BA2-91B4-3199D5E4693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CDC82F85-5FCD-4F04-BFE5-F3FD9D0782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1B7EC326-71B4-4632-BE5A-294E96DA39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35426E40-790E-4DAC-A4F5-D5E5F5B3746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直線コネクタ 164">
                    <a:extLst>
                      <a:ext uri="{FF2B5EF4-FFF2-40B4-BE49-F238E27FC236}">
                        <a16:creationId xmlns:a16="http://schemas.microsoft.com/office/drawing/2014/main" id="{23ED0781-0ECA-46B7-AC49-F9D6AA6061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直線コネクタ 106">
                  <a:extLst>
                    <a:ext uri="{FF2B5EF4-FFF2-40B4-BE49-F238E27FC236}">
                      <a16:creationId xmlns:a16="http://schemas.microsoft.com/office/drawing/2014/main" id="{B06D406B-0E8C-4B3B-882A-845A84E308D9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EC09EBA4-D795-46C7-9A21-1B30D4F6F8C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13E4CC32-1998-4ADF-9D59-D384C65F6B0E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68F5E8C8-33F8-4274-BC02-087BCB8DACF3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ED502B4B-7DFB-4A04-A39D-E0E433D4DFA9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A22B69D4-E1D5-468A-9DFA-37E9FBDB3BBD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E354B828-F53D-41D4-A1AE-0C480F11A820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BDE2A46B-971D-420E-B687-D6D3ECE386D9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120CC7BD-3395-4F50-8742-8517DD5732D9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コネクタ 130">
                  <a:extLst>
                    <a:ext uri="{FF2B5EF4-FFF2-40B4-BE49-F238E27FC236}">
                      <a16:creationId xmlns:a16="http://schemas.microsoft.com/office/drawing/2014/main" id="{759935BC-F777-4B86-B81F-5324B4F7516F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E5270021-104C-44DE-892B-F65E78BA362A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7999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7D1B8353-D955-49EF-AAC5-D0FE9CA4B28B}"/>
              </a:ext>
            </a:extLst>
          </p:cNvPr>
          <p:cNvSpPr/>
          <p:nvPr/>
        </p:nvSpPr>
        <p:spPr>
          <a:xfrm flipV="1">
            <a:off x="105401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714D427-E469-4A07-9CE7-8A694B55DA8A}"/>
              </a:ext>
            </a:extLst>
          </p:cNvPr>
          <p:cNvSpPr txBox="1"/>
          <p:nvPr/>
        </p:nvSpPr>
        <p:spPr>
          <a:xfrm>
            <a:off x="9655728" y="4689746"/>
            <a:ext cx="253627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9.229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C281EDFE-126F-42A4-B62F-C14599BD653B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3BE21B4A-D5A6-486C-9254-D555179D4C7D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9.23</a:t>
              </a:r>
            </a:p>
          </p:txBody>
        </p:sp>
        <p:grpSp>
          <p:nvGrpSpPr>
            <p:cNvPr id="91" name="グループ化 90">
              <a:extLst>
                <a:ext uri="{FF2B5EF4-FFF2-40B4-BE49-F238E27FC236}">
                  <a16:creationId xmlns:a16="http://schemas.microsoft.com/office/drawing/2014/main" id="{7DAE021E-18C9-40C8-8FF2-60307A0E4BB3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2" name="グループ化 91">
                <a:extLst>
                  <a:ext uri="{FF2B5EF4-FFF2-40B4-BE49-F238E27FC236}">
                    <a16:creationId xmlns:a16="http://schemas.microsoft.com/office/drawing/2014/main" id="{A411AE1D-CB17-4519-9BB1-D61F77C3C0E8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107" name="グループ化 106">
                  <a:extLst>
                    <a:ext uri="{FF2B5EF4-FFF2-40B4-BE49-F238E27FC236}">
                      <a16:creationId xmlns:a16="http://schemas.microsoft.com/office/drawing/2014/main" id="{F77C6224-9937-4D8B-AD15-8676FB3DB785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42" name="テキスト ボックス 141">
                    <a:extLst>
                      <a:ext uri="{FF2B5EF4-FFF2-40B4-BE49-F238E27FC236}">
                        <a16:creationId xmlns:a16="http://schemas.microsoft.com/office/drawing/2014/main" id="{CFFAC2A4-1870-4B8E-A1F2-ACDEDF41BA30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9.2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44" name="直線コネクタ 143">
                    <a:extLst>
                      <a:ext uri="{FF2B5EF4-FFF2-40B4-BE49-F238E27FC236}">
                        <a16:creationId xmlns:a16="http://schemas.microsoft.com/office/drawing/2014/main" id="{3DFBE871-4A94-47AD-AAFB-1884CEB780B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直線コネクタ 144">
                    <a:extLst>
                      <a:ext uri="{FF2B5EF4-FFF2-40B4-BE49-F238E27FC236}">
                        <a16:creationId xmlns:a16="http://schemas.microsoft.com/office/drawing/2014/main" id="{3DFA6BC4-24E1-48A8-A4EF-9B7AF0B7AB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直線コネクタ 145">
                    <a:extLst>
                      <a:ext uri="{FF2B5EF4-FFF2-40B4-BE49-F238E27FC236}">
                        <a16:creationId xmlns:a16="http://schemas.microsoft.com/office/drawing/2014/main" id="{F9556CC6-750F-4598-A5BD-4AD00B85AF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直線コネクタ 146">
                    <a:extLst>
                      <a:ext uri="{FF2B5EF4-FFF2-40B4-BE49-F238E27FC236}">
                        <a16:creationId xmlns:a16="http://schemas.microsoft.com/office/drawing/2014/main" id="{C0024E96-2133-4CD1-8A25-525D56FAF36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直線コネクタ 147">
                    <a:extLst>
                      <a:ext uri="{FF2B5EF4-FFF2-40B4-BE49-F238E27FC236}">
                        <a16:creationId xmlns:a16="http://schemas.microsoft.com/office/drawing/2014/main" id="{B57F585C-F1A2-44E6-9CDF-261D2E80DA3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833FAA79-6E44-4C1C-A8D5-CF31F202001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直線コネクタ 149">
                    <a:extLst>
                      <a:ext uri="{FF2B5EF4-FFF2-40B4-BE49-F238E27FC236}">
                        <a16:creationId xmlns:a16="http://schemas.microsoft.com/office/drawing/2014/main" id="{CE79F047-DA28-4ED6-8B50-EAC3F998E2D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直線コネクタ 150">
                    <a:extLst>
                      <a:ext uri="{FF2B5EF4-FFF2-40B4-BE49-F238E27FC236}">
                        <a16:creationId xmlns:a16="http://schemas.microsoft.com/office/drawing/2014/main" id="{3C45EBB6-C4B1-44B2-9DD3-9A9D800B7A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直線コネクタ 151">
                    <a:extLst>
                      <a:ext uri="{FF2B5EF4-FFF2-40B4-BE49-F238E27FC236}">
                        <a16:creationId xmlns:a16="http://schemas.microsoft.com/office/drawing/2014/main" id="{ABCE4FD2-CFDE-4783-B7A5-DAFCECC3379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直線コネクタ 152">
                    <a:extLst>
                      <a:ext uri="{FF2B5EF4-FFF2-40B4-BE49-F238E27FC236}">
                        <a16:creationId xmlns:a16="http://schemas.microsoft.com/office/drawing/2014/main" id="{41633382-177D-4167-A8E3-531ABD0D56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直線コネクタ 153">
                    <a:extLst>
                      <a:ext uri="{FF2B5EF4-FFF2-40B4-BE49-F238E27FC236}">
                        <a16:creationId xmlns:a16="http://schemas.microsoft.com/office/drawing/2014/main" id="{8DE029A2-1733-4437-8600-C62C68583F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直線コネクタ 154">
                    <a:extLst>
                      <a:ext uri="{FF2B5EF4-FFF2-40B4-BE49-F238E27FC236}">
                        <a16:creationId xmlns:a16="http://schemas.microsoft.com/office/drawing/2014/main" id="{01856FC4-8616-4743-8F0E-F92C7ECA10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直線コネクタ 155">
                    <a:extLst>
                      <a:ext uri="{FF2B5EF4-FFF2-40B4-BE49-F238E27FC236}">
                        <a16:creationId xmlns:a16="http://schemas.microsoft.com/office/drawing/2014/main" id="{644F237F-C217-4F78-B29C-1A3D2553FA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直線コネクタ 156">
                    <a:extLst>
                      <a:ext uri="{FF2B5EF4-FFF2-40B4-BE49-F238E27FC236}">
                        <a16:creationId xmlns:a16="http://schemas.microsoft.com/office/drawing/2014/main" id="{16F893D8-DB61-43EB-944C-04275C26C3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直線コネクタ 157">
                    <a:extLst>
                      <a:ext uri="{FF2B5EF4-FFF2-40B4-BE49-F238E27FC236}">
                        <a16:creationId xmlns:a16="http://schemas.microsoft.com/office/drawing/2014/main" id="{D614C58C-38C6-460F-B947-5544E24234C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直線コネクタ 158">
                    <a:extLst>
                      <a:ext uri="{FF2B5EF4-FFF2-40B4-BE49-F238E27FC236}">
                        <a16:creationId xmlns:a16="http://schemas.microsoft.com/office/drawing/2014/main" id="{373F4D59-E165-49BC-ADC6-3FAAB54B791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直線コネクタ 159">
                    <a:extLst>
                      <a:ext uri="{FF2B5EF4-FFF2-40B4-BE49-F238E27FC236}">
                        <a16:creationId xmlns:a16="http://schemas.microsoft.com/office/drawing/2014/main" id="{42A5395C-51C0-4825-96E2-D5D8A301637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直線コネクタ 160">
                    <a:extLst>
                      <a:ext uri="{FF2B5EF4-FFF2-40B4-BE49-F238E27FC236}">
                        <a16:creationId xmlns:a16="http://schemas.microsoft.com/office/drawing/2014/main" id="{D383AEE4-2734-4EF1-AD44-9B91B53715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直線コネクタ 161">
                    <a:extLst>
                      <a:ext uri="{FF2B5EF4-FFF2-40B4-BE49-F238E27FC236}">
                        <a16:creationId xmlns:a16="http://schemas.microsoft.com/office/drawing/2014/main" id="{270BFDE3-EB27-4746-AABF-B7CB73711C9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直線コネクタ 162">
                    <a:extLst>
                      <a:ext uri="{FF2B5EF4-FFF2-40B4-BE49-F238E27FC236}">
                        <a16:creationId xmlns:a16="http://schemas.microsoft.com/office/drawing/2014/main" id="{24BDD51B-43C7-49F7-AA58-0645A01C41C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直線コネクタ 163">
                    <a:extLst>
                      <a:ext uri="{FF2B5EF4-FFF2-40B4-BE49-F238E27FC236}">
                        <a16:creationId xmlns:a16="http://schemas.microsoft.com/office/drawing/2014/main" id="{B4B588A3-3090-4F73-A50C-29061257A1C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直線コネクタ 164">
                    <a:extLst>
                      <a:ext uri="{FF2B5EF4-FFF2-40B4-BE49-F238E27FC236}">
                        <a16:creationId xmlns:a16="http://schemas.microsoft.com/office/drawing/2014/main" id="{E7968F63-6101-4258-8566-77B8454D8AB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直線コネクタ 165">
                    <a:extLst>
                      <a:ext uri="{FF2B5EF4-FFF2-40B4-BE49-F238E27FC236}">
                        <a16:creationId xmlns:a16="http://schemas.microsoft.com/office/drawing/2014/main" id="{4A2AD33F-86EC-41B3-ADBC-006A5C02E6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5" name="直線コネクタ 114">
                  <a:extLst>
                    <a:ext uri="{FF2B5EF4-FFF2-40B4-BE49-F238E27FC236}">
                      <a16:creationId xmlns:a16="http://schemas.microsoft.com/office/drawing/2014/main" id="{8A36BB9E-A187-40B6-B1C6-77F45966C917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1F5E90BE-D0FF-45B4-9C48-79454FEE1B7C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04A7E1F6-0BBE-4599-976B-477184D2EC27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>
                  <a:extLst>
                    <a:ext uri="{FF2B5EF4-FFF2-40B4-BE49-F238E27FC236}">
                      <a16:creationId xmlns:a16="http://schemas.microsoft.com/office/drawing/2014/main" id="{8C423B5A-296E-4469-BF35-6CCD0B9E1C9C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A7D86FFC-2481-4ADC-BE2C-083819A119F5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1104A3AC-BD78-4666-9768-21C1AB3009F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コネクタ 126">
                  <a:extLst>
                    <a:ext uri="{FF2B5EF4-FFF2-40B4-BE49-F238E27FC236}">
                      <a16:creationId xmlns:a16="http://schemas.microsoft.com/office/drawing/2014/main" id="{2062B209-4FB2-460A-874C-55A92826E7F9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コネクタ 128">
                  <a:extLst>
                    <a:ext uri="{FF2B5EF4-FFF2-40B4-BE49-F238E27FC236}">
                      <a16:creationId xmlns:a16="http://schemas.microsoft.com/office/drawing/2014/main" id="{A0AA3220-397D-44EE-9F42-E88F696E99C5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コネクタ 130">
                  <a:extLst>
                    <a:ext uri="{FF2B5EF4-FFF2-40B4-BE49-F238E27FC236}">
                      <a16:creationId xmlns:a16="http://schemas.microsoft.com/office/drawing/2014/main" id="{1A33CE23-C8B2-4A04-BC59-7D34CB2A802F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線コネクタ 132">
                  <a:extLst>
                    <a:ext uri="{FF2B5EF4-FFF2-40B4-BE49-F238E27FC236}">
                      <a16:creationId xmlns:a16="http://schemas.microsoft.com/office/drawing/2014/main" id="{4BDF2539-8E90-4FD9-B37D-690BE26740D0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68CFCEBB-563A-40D8-8B61-DC3DAD353F4B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1639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37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小数の数直線</dc:title>
  <cp:lastModifiedBy>colas@edu-c.local</cp:lastModifiedBy>
  <cp:revision>99</cp:revision>
  <dcterms:created xsi:type="dcterms:W3CDTF">2019-12-03T00:44:33Z</dcterms:created>
  <dcterms:modified xsi:type="dcterms:W3CDTF">2020-02-05T02:43:41Z</dcterms:modified>
</cp:coreProperties>
</file>