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405" r:id="rId3"/>
    <p:sldId id="407" r:id="rId4"/>
    <p:sldId id="412" r:id="rId5"/>
    <p:sldId id="417" r:id="rId6"/>
    <p:sldId id="418" r:id="rId7"/>
    <p:sldId id="426" r:id="rId8"/>
    <p:sldId id="402" r:id="rId9"/>
    <p:sldId id="404" r:id="rId10"/>
    <p:sldId id="406" r:id="rId11"/>
    <p:sldId id="410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E8AA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0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2020/2/5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0E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635230" y="1834002"/>
            <a:ext cx="4921540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1912803" y="3833583"/>
            <a:ext cx="836639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めもりの数を答えよう</a:t>
            </a:r>
            <a:endParaRPr lang="ja-JP" altLang="en-US" sz="7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6242345-A862-4C3F-B0EA-75BB216E4CEC}"/>
              </a:ext>
            </a:extLst>
          </p:cNvPr>
          <p:cNvSpPr txBox="1"/>
          <p:nvPr/>
        </p:nvSpPr>
        <p:spPr>
          <a:xfrm>
            <a:off x="960392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4.504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下矢印 265">
            <a:extLst>
              <a:ext uri="{FF2B5EF4-FFF2-40B4-BE49-F238E27FC236}">
                <a16:creationId xmlns:a16="http://schemas.microsoft.com/office/drawing/2014/main" id="{A241497F-15C6-48B9-B9E2-0943F358B3F5}"/>
              </a:ext>
            </a:extLst>
          </p:cNvPr>
          <p:cNvSpPr/>
          <p:nvPr/>
        </p:nvSpPr>
        <p:spPr>
          <a:xfrm flipV="1">
            <a:off x="185136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9CF414E3-EA22-42CE-9A0C-E62E78032C03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6C24B1A1-D26C-4F3B-A13A-E1DD910B75E4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4.53</a:t>
              </a:r>
            </a:p>
          </p:txBody>
        </p:sp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17C9D014-02F5-48C1-95B5-D46EB64045BC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49" name="グループ化 48">
                <a:extLst>
                  <a:ext uri="{FF2B5EF4-FFF2-40B4-BE49-F238E27FC236}">
                    <a16:creationId xmlns:a16="http://schemas.microsoft.com/office/drawing/2014/main" id="{D626EFD9-CB10-45A4-82AB-5C13CD90C060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51" name="グループ化 50">
                  <a:extLst>
                    <a:ext uri="{FF2B5EF4-FFF2-40B4-BE49-F238E27FC236}">
                      <a16:creationId xmlns:a16="http://schemas.microsoft.com/office/drawing/2014/main" id="{0465E8D6-C859-4048-A066-63CE16C19FF2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62" name="テキスト ボックス 61">
                    <a:extLst>
                      <a:ext uri="{FF2B5EF4-FFF2-40B4-BE49-F238E27FC236}">
                        <a16:creationId xmlns:a16="http://schemas.microsoft.com/office/drawing/2014/main" id="{8860682A-44DA-49B2-A25F-8619C6F43204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4.5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3" name="直線コネクタ 62">
                    <a:extLst>
                      <a:ext uri="{FF2B5EF4-FFF2-40B4-BE49-F238E27FC236}">
                        <a16:creationId xmlns:a16="http://schemas.microsoft.com/office/drawing/2014/main" id="{1C7748A6-DDC7-43D0-A60A-ACAACDDD041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直線コネクタ 63">
                    <a:extLst>
                      <a:ext uri="{FF2B5EF4-FFF2-40B4-BE49-F238E27FC236}">
                        <a16:creationId xmlns:a16="http://schemas.microsoft.com/office/drawing/2014/main" id="{737B9661-CF92-4BA6-AA42-F261F69CB2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直線コネクタ 64">
                    <a:extLst>
                      <a:ext uri="{FF2B5EF4-FFF2-40B4-BE49-F238E27FC236}">
                        <a16:creationId xmlns:a16="http://schemas.microsoft.com/office/drawing/2014/main" id="{4445EBEB-AD69-464B-84E1-687C402F7DE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線コネクタ 65">
                    <a:extLst>
                      <a:ext uri="{FF2B5EF4-FFF2-40B4-BE49-F238E27FC236}">
                        <a16:creationId xmlns:a16="http://schemas.microsoft.com/office/drawing/2014/main" id="{7E9B7DD5-EE40-481E-8992-87F57684A54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6DF569F4-DAE3-4C22-BAF1-DA905DD479C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ED165EC8-B3E6-4E40-80CE-685B8FA4AEE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908FB912-AEF6-4E91-AB2B-36D78E66D8A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16984795-5A29-4A9E-9C64-DF1E4325A49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704FF41F-5C5C-45E6-A2AA-635388343DD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6DC26D63-A925-4FCB-8BC2-A970227B0D1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8C75383B-2CD3-4B5F-B4AF-F5E80CBF82B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4ABE3980-0A4B-48BD-9B2D-8DAFA87908E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F62750E7-FEBA-4DF5-A39E-237DAA16CA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B13D4D6-90A0-4BCE-966D-609B9EAC5A3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61950ECE-3391-4770-8867-2A0ED0EB6C5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705DDEF7-43E6-48A1-BE16-3C2AB7033F2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6046ACF0-15FA-409B-BCF2-873B8979E3F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06AA07CD-5674-4A15-84C3-B67C855142E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954C7836-6BCD-4B09-BE9E-56B09D122D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F5DF37FF-F92A-4A38-920A-05FF024ACEB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32C2F0B8-FFD5-477C-B1E9-A6BB58D661B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1B88A80B-9494-4623-B012-A00BD563788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E312189A-4C08-43C5-80DA-96DDC8C8C1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" name="直線コネクタ 51">
                  <a:extLst>
                    <a:ext uri="{FF2B5EF4-FFF2-40B4-BE49-F238E27FC236}">
                      <a16:creationId xmlns:a16="http://schemas.microsoft.com/office/drawing/2014/main" id="{9C6DE636-4486-417E-82EC-468CD73D9E6C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線コネクタ 52">
                  <a:extLst>
                    <a:ext uri="{FF2B5EF4-FFF2-40B4-BE49-F238E27FC236}">
                      <a16:creationId xmlns:a16="http://schemas.microsoft.com/office/drawing/2014/main" id="{CBAC71A4-33A4-43DD-8FC4-67D5AB8184D0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02FDE358-CA8B-4431-AC77-7CE3A0D4D661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E63A6536-20F7-4F02-BD54-2BEE8935E27A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271D57DF-F6AA-4B3C-83B7-7C5D81CD50EF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9213D8D4-899F-427F-BBD7-D57AEF5AD900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5841A528-91A5-443A-A387-4B5C84CA4065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DE5877E3-9A65-4EBF-91FB-CB0F0466F9BA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B06608A7-45F9-4CE9-9DDD-FE0B7B68CC42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2B661CB2-F06F-4609-8FE0-C795463D9E84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直線コネクタ 49">
                <a:extLst>
                  <a:ext uri="{FF2B5EF4-FFF2-40B4-BE49-F238E27FC236}">
                    <a16:creationId xmlns:a16="http://schemas.microsoft.com/office/drawing/2014/main" id="{9E967F29-3AEE-4597-9FB6-026BEF0EADAE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31200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下矢印 265">
            <a:extLst>
              <a:ext uri="{FF2B5EF4-FFF2-40B4-BE49-F238E27FC236}">
                <a16:creationId xmlns:a16="http://schemas.microsoft.com/office/drawing/2014/main" id="{AC2D1570-4A1E-44B8-8D6F-25D7F3363CCF}"/>
              </a:ext>
            </a:extLst>
          </p:cNvPr>
          <p:cNvSpPr/>
          <p:nvPr/>
        </p:nvSpPr>
        <p:spPr>
          <a:xfrm flipV="1">
            <a:off x="323444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7514C42-B732-4B3A-A366-1DCC72B6EA3A}"/>
              </a:ext>
            </a:extLst>
          </p:cNvPr>
          <p:cNvSpPr txBox="1"/>
          <p:nvPr/>
        </p:nvSpPr>
        <p:spPr>
          <a:xfrm>
            <a:off x="2346005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4.508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2C35F32F-D301-4785-9529-0B81F05266CE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165D4E3E-6091-4D0C-A0BF-0BC12CEC4802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4.53</a:t>
              </a:r>
            </a:p>
          </p:txBody>
        </p:sp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0FDE8EAD-6086-4E27-97A3-D3A25ADE18AE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48" name="グループ化 47">
                <a:extLst>
                  <a:ext uri="{FF2B5EF4-FFF2-40B4-BE49-F238E27FC236}">
                    <a16:creationId xmlns:a16="http://schemas.microsoft.com/office/drawing/2014/main" id="{3348410D-4EB6-4CCC-92FF-5C2F0D616AE4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50" name="グループ化 49">
                  <a:extLst>
                    <a:ext uri="{FF2B5EF4-FFF2-40B4-BE49-F238E27FC236}">
                      <a16:creationId xmlns:a16="http://schemas.microsoft.com/office/drawing/2014/main" id="{4C34604C-D177-4BB7-B0B5-B4D3C990B4C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61" name="テキスト ボックス 60">
                    <a:extLst>
                      <a:ext uri="{FF2B5EF4-FFF2-40B4-BE49-F238E27FC236}">
                        <a16:creationId xmlns:a16="http://schemas.microsoft.com/office/drawing/2014/main" id="{EF4F0B01-26C3-4408-B523-910E47AE1D7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4.5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2" name="直線コネクタ 61">
                    <a:extLst>
                      <a:ext uri="{FF2B5EF4-FFF2-40B4-BE49-F238E27FC236}">
                        <a16:creationId xmlns:a16="http://schemas.microsoft.com/office/drawing/2014/main" id="{814FB2EC-D016-4206-8C81-B3253DA9635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直線コネクタ 62">
                    <a:extLst>
                      <a:ext uri="{FF2B5EF4-FFF2-40B4-BE49-F238E27FC236}">
                        <a16:creationId xmlns:a16="http://schemas.microsoft.com/office/drawing/2014/main" id="{A1ECE889-C7EC-4976-BEA0-6C218B9BD7A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直線コネクタ 63">
                    <a:extLst>
                      <a:ext uri="{FF2B5EF4-FFF2-40B4-BE49-F238E27FC236}">
                        <a16:creationId xmlns:a16="http://schemas.microsoft.com/office/drawing/2014/main" id="{8561623C-5A15-4022-A81C-6B304845E31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直線コネクタ 64">
                    <a:extLst>
                      <a:ext uri="{FF2B5EF4-FFF2-40B4-BE49-F238E27FC236}">
                        <a16:creationId xmlns:a16="http://schemas.microsoft.com/office/drawing/2014/main" id="{925AAC15-627E-495B-8E6F-1D0BB47114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線コネクタ 65">
                    <a:extLst>
                      <a:ext uri="{FF2B5EF4-FFF2-40B4-BE49-F238E27FC236}">
                        <a16:creationId xmlns:a16="http://schemas.microsoft.com/office/drawing/2014/main" id="{6066FB72-4106-4AD5-8EAD-31DC2F56AB8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FDD651F9-4535-4765-ADE7-D0012E10DD8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C1E236D-84B4-4C0C-8822-652BEBE5FF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8EE1C9C0-4BC0-4D04-AA36-59A09CE0FBE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E8639B82-109E-4506-964B-D5AB92A0A8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2EA3F7D1-0D0E-4299-B4D8-4E40DB2D57F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3460657E-2279-4216-A345-A15D8391B0F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4FCF436-856D-4CA0-89BF-14CD36E8F9F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C14EE933-2A64-47F6-A38F-666218DCE57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D4594597-0143-470C-BC97-B907E5AD945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A6E94007-4EAB-4728-951F-29AF02F313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F297DFEE-C7B5-4762-9888-D4B5C62485C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B0D33957-13A3-47D3-BDA3-6F95BDF17CA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461C90FB-E18D-4557-AF23-51FCFA0351D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F37ECA01-E960-4A1F-8A5D-D9F5E24810C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D9A6EA3C-4ADA-47DA-B7CC-356C7CB330F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FC90AF77-1307-4178-9226-4A71FA23B85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0A4275E5-3D86-4D64-A62D-4B657D4266C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9FF6526C-AD01-4F31-818B-60FE25865D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1" name="直線コネクタ 50">
                  <a:extLst>
                    <a:ext uri="{FF2B5EF4-FFF2-40B4-BE49-F238E27FC236}">
                      <a16:creationId xmlns:a16="http://schemas.microsoft.com/office/drawing/2014/main" id="{DB20B420-EC14-4501-89F0-1D864F2B4BD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直線コネクタ 51">
                  <a:extLst>
                    <a:ext uri="{FF2B5EF4-FFF2-40B4-BE49-F238E27FC236}">
                      <a16:creationId xmlns:a16="http://schemas.microsoft.com/office/drawing/2014/main" id="{5005D1A9-49B2-4D0F-B646-6A9A2433E629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線コネクタ 52">
                  <a:extLst>
                    <a:ext uri="{FF2B5EF4-FFF2-40B4-BE49-F238E27FC236}">
                      <a16:creationId xmlns:a16="http://schemas.microsoft.com/office/drawing/2014/main" id="{D6C9BF27-8ABA-4792-984A-5C97750E945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FE0013A7-954A-453A-A095-33063243CFA2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BFA49842-1CC4-4DA4-94F5-E2B402E7E90C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10D924A4-2FC1-4B8E-8A7B-75CA34A0415F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BE8E333D-05F0-440D-B07D-013A80A9FF17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934CFF62-9AEA-4CE8-BB68-D3544BDE3CF3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951663B0-E1C2-473F-A1AA-AD22EF96A048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F5AF08CF-EB81-4A24-8407-2AD5A8CD2F0F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直線コネクタ 48">
                <a:extLst>
                  <a:ext uri="{FF2B5EF4-FFF2-40B4-BE49-F238E27FC236}">
                    <a16:creationId xmlns:a16="http://schemas.microsoft.com/office/drawing/2014/main" id="{0E666D81-2513-4333-A130-E284B7290B6B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9127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6242345-A862-4C3F-B0EA-75BB216E4CEC}"/>
              </a:ext>
            </a:extLst>
          </p:cNvPr>
          <p:cNvSpPr txBox="1"/>
          <p:nvPr/>
        </p:nvSpPr>
        <p:spPr>
          <a:xfrm>
            <a:off x="629624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4.503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下矢印 265">
            <a:extLst>
              <a:ext uri="{FF2B5EF4-FFF2-40B4-BE49-F238E27FC236}">
                <a16:creationId xmlns:a16="http://schemas.microsoft.com/office/drawing/2014/main" id="{B78E784F-19C2-40F6-9D82-5F0A71C8A4F2}"/>
              </a:ext>
            </a:extLst>
          </p:cNvPr>
          <p:cNvSpPr/>
          <p:nvPr/>
        </p:nvSpPr>
        <p:spPr>
          <a:xfrm flipV="1">
            <a:off x="152036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D8F694F5-D315-4E2F-97AD-AAD307D18398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D1DC1B13-B8BD-40FD-98B0-80B22CADC185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4.53</a:t>
              </a:r>
            </a:p>
          </p:txBody>
        </p:sp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4DEA22B6-DB54-44D3-949F-6D4EB1846AE9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49" name="グループ化 48">
                <a:extLst>
                  <a:ext uri="{FF2B5EF4-FFF2-40B4-BE49-F238E27FC236}">
                    <a16:creationId xmlns:a16="http://schemas.microsoft.com/office/drawing/2014/main" id="{3B220BD2-FC5F-4DDB-940C-9E40E245B73E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51" name="グループ化 50">
                  <a:extLst>
                    <a:ext uri="{FF2B5EF4-FFF2-40B4-BE49-F238E27FC236}">
                      <a16:creationId xmlns:a16="http://schemas.microsoft.com/office/drawing/2014/main" id="{A6AC0B87-9524-46EF-AEB6-D2DB3BAFD38C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62" name="テキスト ボックス 61">
                    <a:extLst>
                      <a:ext uri="{FF2B5EF4-FFF2-40B4-BE49-F238E27FC236}">
                        <a16:creationId xmlns:a16="http://schemas.microsoft.com/office/drawing/2014/main" id="{A910B197-707B-482E-B718-FCBF2693BD59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4.5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3" name="直線コネクタ 62">
                    <a:extLst>
                      <a:ext uri="{FF2B5EF4-FFF2-40B4-BE49-F238E27FC236}">
                        <a16:creationId xmlns:a16="http://schemas.microsoft.com/office/drawing/2014/main" id="{3A344649-448B-4DEC-80DA-705106D70EB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直線コネクタ 63">
                    <a:extLst>
                      <a:ext uri="{FF2B5EF4-FFF2-40B4-BE49-F238E27FC236}">
                        <a16:creationId xmlns:a16="http://schemas.microsoft.com/office/drawing/2014/main" id="{F1AFC0D0-003E-4BEE-A5B7-FDBEBFE9B58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直線コネクタ 64">
                    <a:extLst>
                      <a:ext uri="{FF2B5EF4-FFF2-40B4-BE49-F238E27FC236}">
                        <a16:creationId xmlns:a16="http://schemas.microsoft.com/office/drawing/2014/main" id="{657E6300-BA89-4DF5-827A-BF89732D94C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線コネクタ 65">
                    <a:extLst>
                      <a:ext uri="{FF2B5EF4-FFF2-40B4-BE49-F238E27FC236}">
                        <a16:creationId xmlns:a16="http://schemas.microsoft.com/office/drawing/2014/main" id="{6111BE00-D88A-41B9-B978-92C22E5430C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25097B6B-E152-48FA-9297-0E1D5728848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BFEC795F-7487-45F0-9C1B-62615A812E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7AEB251A-80B7-4483-9B61-7FEC6BB6D6C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9C2A914D-164F-4314-8251-B032863618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6FD779CA-3319-49BD-AFCB-35BBA977217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2BED2E19-A091-452E-AC70-2A681ECEB70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291370DA-EF71-4F00-AC78-7FE802A0B47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B50B62A0-B802-47F4-AF54-8E96F8A2E42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C8A074D9-74B4-40AC-9DB5-5BD071E4307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07AFC984-5799-4E54-8F44-2BAD02FADCE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94390091-8A64-405E-AF03-BAA1CDB1C96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F66A23D2-686C-4963-AD1C-E64F7A09B0E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96AC122D-BA39-4D1D-846A-20214793C4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CA8E9DBD-559E-4ED7-AD9A-3981C26085F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062138DF-B25C-4519-938D-96CB967FAA0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10253E45-5429-43AE-B590-53D551E0DE7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68263E0B-1291-4AD8-A804-DF348D58711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7D03E1E0-7627-4D94-BD6A-278E765EE63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E5B6B600-D277-4756-929E-DB785D0B7C6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" name="直線コネクタ 51">
                  <a:extLst>
                    <a:ext uri="{FF2B5EF4-FFF2-40B4-BE49-F238E27FC236}">
                      <a16:creationId xmlns:a16="http://schemas.microsoft.com/office/drawing/2014/main" id="{6D3D19DD-7AB2-4D7C-9504-01AA2BAC7A47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線コネクタ 52">
                  <a:extLst>
                    <a:ext uri="{FF2B5EF4-FFF2-40B4-BE49-F238E27FC236}">
                      <a16:creationId xmlns:a16="http://schemas.microsoft.com/office/drawing/2014/main" id="{90DA1322-36C7-4382-BCC2-7B8CC6639388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D51EFC36-11FF-4F61-A841-A5E2FF87AA16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C844B65F-4401-4367-818A-F35E195EAA5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ADF3A918-D7AA-418C-A9A1-DECD12F27D64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B1F14274-EC9C-4364-9A09-82A365DA28EC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194EE74C-272B-421C-9150-5CC3D622E068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CBE4AFAC-564C-44AE-AE72-16A0B3F13F22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4253695D-0D28-4B8D-9B62-8AEE0996C48D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4B52F6C0-D6F2-401B-AD4B-ECC8845A2F01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直線コネクタ 49">
                <a:extLst>
                  <a:ext uri="{FF2B5EF4-FFF2-40B4-BE49-F238E27FC236}">
                    <a16:creationId xmlns:a16="http://schemas.microsoft.com/office/drawing/2014/main" id="{A0BB3CC5-3545-4C2F-A79B-255C338D695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3106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下矢印 265">
            <a:extLst>
              <a:ext uri="{FF2B5EF4-FFF2-40B4-BE49-F238E27FC236}">
                <a16:creationId xmlns:a16="http://schemas.microsoft.com/office/drawing/2014/main" id="{04919B25-6C66-41B0-ABBC-4A7F20EAFD97}"/>
              </a:ext>
            </a:extLst>
          </p:cNvPr>
          <p:cNvSpPr/>
          <p:nvPr/>
        </p:nvSpPr>
        <p:spPr>
          <a:xfrm flipV="1">
            <a:off x="219664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E5F1862E-0785-4736-99B0-DE432C1DAB90}"/>
              </a:ext>
            </a:extLst>
          </p:cNvPr>
          <p:cNvSpPr txBox="1"/>
          <p:nvPr/>
        </p:nvSpPr>
        <p:spPr>
          <a:xfrm>
            <a:off x="1308208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4.505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1FEBD33B-960E-472B-96D4-6D82A213B512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8281E514-A81E-442F-9ED8-DA1C88BB6810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4.53</a:t>
              </a:r>
            </a:p>
          </p:txBody>
        </p:sp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87ED80C4-4F96-4F03-8DB9-5770C011962C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49" name="グループ化 48">
                <a:extLst>
                  <a:ext uri="{FF2B5EF4-FFF2-40B4-BE49-F238E27FC236}">
                    <a16:creationId xmlns:a16="http://schemas.microsoft.com/office/drawing/2014/main" id="{9FC4CAB2-D628-4AEF-82D2-35C45D9D1B41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51" name="グループ化 50">
                  <a:extLst>
                    <a:ext uri="{FF2B5EF4-FFF2-40B4-BE49-F238E27FC236}">
                      <a16:creationId xmlns:a16="http://schemas.microsoft.com/office/drawing/2014/main" id="{77E5638D-9648-4FBD-A3A3-066FE55E2B5B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62" name="テキスト ボックス 61">
                    <a:extLst>
                      <a:ext uri="{FF2B5EF4-FFF2-40B4-BE49-F238E27FC236}">
                        <a16:creationId xmlns:a16="http://schemas.microsoft.com/office/drawing/2014/main" id="{4BF13E87-70E9-40DE-91CB-9311841A7A34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4.5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3" name="直線コネクタ 62">
                    <a:extLst>
                      <a:ext uri="{FF2B5EF4-FFF2-40B4-BE49-F238E27FC236}">
                        <a16:creationId xmlns:a16="http://schemas.microsoft.com/office/drawing/2014/main" id="{BB333AF2-4E99-4137-8510-042D2B78AA8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直線コネクタ 63">
                    <a:extLst>
                      <a:ext uri="{FF2B5EF4-FFF2-40B4-BE49-F238E27FC236}">
                        <a16:creationId xmlns:a16="http://schemas.microsoft.com/office/drawing/2014/main" id="{85F3EDD1-C9F3-4641-AB6B-3CA4FBA2FDF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直線コネクタ 64">
                    <a:extLst>
                      <a:ext uri="{FF2B5EF4-FFF2-40B4-BE49-F238E27FC236}">
                        <a16:creationId xmlns:a16="http://schemas.microsoft.com/office/drawing/2014/main" id="{D026B5C5-1140-4C06-AD14-B0FC2B384CB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線コネクタ 65">
                    <a:extLst>
                      <a:ext uri="{FF2B5EF4-FFF2-40B4-BE49-F238E27FC236}">
                        <a16:creationId xmlns:a16="http://schemas.microsoft.com/office/drawing/2014/main" id="{5B43D939-59AB-405F-941C-44522A9BC3E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A0282582-F30B-4596-9121-F5F95CA297A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8EAA870B-E82F-4151-BF22-2201400A3FE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10C92D0F-08A6-40BB-B2A5-2AF9E0BD661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4D6B770A-6067-439D-8C2F-43CF02744EB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7DA3DD21-16F0-4E57-8622-D24E589CDFA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CF57F7E7-670B-4C4E-946D-D57F626ABE2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81E30BB7-53BF-4FF5-B25B-A34BF7B4A17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7A3380AB-FC2B-41D2-8654-B7E1EB0F93F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9244832C-B0DE-4DEB-9645-688CAB2E2A6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C8827BD0-318F-4528-97CF-298A4506A16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495320FB-3D63-4912-A28A-70268A177C5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D06B7D70-834B-425D-A277-A8B98A766FB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8899D2EB-EBFD-43C3-9184-B22860BCF7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B2CED42B-CB0E-4DEB-BFB9-A8A2B25A99C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052AAEB3-12A9-4C54-B0A2-3C64429146A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4F470CF9-BE48-4840-8795-4CFFF13D298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FC7EA4AE-5F39-4E76-AD8A-A0352E0D50C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B4573856-2434-4F37-9E50-39DB5555CA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C3A1DDBE-6F0F-4C26-9A7E-C0FAB8A3356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" name="直線コネクタ 51">
                  <a:extLst>
                    <a:ext uri="{FF2B5EF4-FFF2-40B4-BE49-F238E27FC236}">
                      <a16:creationId xmlns:a16="http://schemas.microsoft.com/office/drawing/2014/main" id="{255BB570-15E5-4202-AF49-9349F089125F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線コネクタ 52">
                  <a:extLst>
                    <a:ext uri="{FF2B5EF4-FFF2-40B4-BE49-F238E27FC236}">
                      <a16:creationId xmlns:a16="http://schemas.microsoft.com/office/drawing/2014/main" id="{177E8494-6671-49A3-839C-C0D9E93D5CC4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7C98E8EC-575E-4C87-AFFE-9292FF31D9AF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97D4FE6D-3ABC-4620-BC4F-D2CAFF3A27E7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BF1F2B19-9C95-416E-8C53-1D44005B6E3D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00624FAF-A43E-401C-9B90-622B46E99B10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F5CADD08-B60D-4D03-97FC-BB2621E52EC2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DE0869B4-F2CB-4384-AB37-BA5A1419C592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BAAF9BEB-0755-4796-9A0B-F42E49C6AE4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603404EF-DB74-4435-95C6-B69D4C9EA85A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直線コネクタ 49">
                <a:extLst>
                  <a:ext uri="{FF2B5EF4-FFF2-40B4-BE49-F238E27FC236}">
                    <a16:creationId xmlns:a16="http://schemas.microsoft.com/office/drawing/2014/main" id="{4642A828-662D-4EAD-A07F-E99DFF053736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7097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下矢印 265">
            <a:extLst>
              <a:ext uri="{FF2B5EF4-FFF2-40B4-BE49-F238E27FC236}">
                <a16:creationId xmlns:a16="http://schemas.microsoft.com/office/drawing/2014/main" id="{17333706-9666-461C-81D6-2BBD405E806D}"/>
              </a:ext>
            </a:extLst>
          </p:cNvPr>
          <p:cNvSpPr/>
          <p:nvPr/>
        </p:nvSpPr>
        <p:spPr>
          <a:xfrm flipV="1">
            <a:off x="3934770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D0776675-EB82-416A-9A40-603A7F22F462}"/>
              </a:ext>
            </a:extLst>
          </p:cNvPr>
          <p:cNvSpPr txBox="1"/>
          <p:nvPr/>
        </p:nvSpPr>
        <p:spPr>
          <a:xfrm>
            <a:off x="3306820" y="4689746"/>
            <a:ext cx="201529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4.51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4443F631-D7A7-4FC2-B71A-A8EBA89D86FF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8023E5E7-142D-4B24-977A-6BDB1A60C64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4.53</a:t>
              </a:r>
            </a:p>
          </p:txBody>
        </p:sp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E0C8F2AB-2BCC-4F5E-8CBC-9950AE8CB73B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49" name="グループ化 48">
                <a:extLst>
                  <a:ext uri="{FF2B5EF4-FFF2-40B4-BE49-F238E27FC236}">
                    <a16:creationId xmlns:a16="http://schemas.microsoft.com/office/drawing/2014/main" id="{8C96C6DB-89DE-48F9-8A7B-E71B9352E08E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51" name="グループ化 50">
                  <a:extLst>
                    <a:ext uri="{FF2B5EF4-FFF2-40B4-BE49-F238E27FC236}">
                      <a16:creationId xmlns:a16="http://schemas.microsoft.com/office/drawing/2014/main" id="{78FDB4F6-F68F-49AB-81FC-01D73078F017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62" name="テキスト ボックス 61">
                    <a:extLst>
                      <a:ext uri="{FF2B5EF4-FFF2-40B4-BE49-F238E27FC236}">
                        <a16:creationId xmlns:a16="http://schemas.microsoft.com/office/drawing/2014/main" id="{78134742-97D0-4FCA-829E-697B1F2C165E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4.5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3" name="直線コネクタ 62">
                    <a:extLst>
                      <a:ext uri="{FF2B5EF4-FFF2-40B4-BE49-F238E27FC236}">
                        <a16:creationId xmlns:a16="http://schemas.microsoft.com/office/drawing/2014/main" id="{D1AE68DF-C397-445C-A831-4A4EFE116FD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直線コネクタ 63">
                    <a:extLst>
                      <a:ext uri="{FF2B5EF4-FFF2-40B4-BE49-F238E27FC236}">
                        <a16:creationId xmlns:a16="http://schemas.microsoft.com/office/drawing/2014/main" id="{1CAB35C1-127B-44FD-9859-466268D9C9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直線コネクタ 64">
                    <a:extLst>
                      <a:ext uri="{FF2B5EF4-FFF2-40B4-BE49-F238E27FC236}">
                        <a16:creationId xmlns:a16="http://schemas.microsoft.com/office/drawing/2014/main" id="{2936061D-34EC-47E6-A00D-813323A5CB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線コネクタ 65">
                    <a:extLst>
                      <a:ext uri="{FF2B5EF4-FFF2-40B4-BE49-F238E27FC236}">
                        <a16:creationId xmlns:a16="http://schemas.microsoft.com/office/drawing/2014/main" id="{6D2CB46D-EBC9-42AF-A344-00706F008EB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E8FF5A4F-1450-4A5D-AB7E-CB2409D760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F7024780-95E9-436F-9512-B86DF3C5B1C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807D8905-F1A2-4E92-8B4F-8BD8BEF0D56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D41E0FB9-B331-4710-8CC7-628C37561B1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33B9ED96-9F5C-411B-B4AF-4C096DB45A3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F36BD277-391C-40E6-B4F8-CBD40368A96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D2A27557-ED5E-4EA9-9170-E51DF36C935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9948AAFD-F313-42A5-8DFD-F9E1069A0BD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AB806281-C6FB-4AEA-8ABE-4CCEB08FAB0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1ABEB93-9CEF-4EFF-AAF6-FA88F76939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ECF70739-52D5-4EB2-ACC7-EABA9CDEE3A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BB06FF13-34A2-42F6-A40E-46D169D5BEF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56949B67-511B-46CF-91BF-5806B0D467D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1416D646-3417-428F-B96C-EC497116A7A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6DFD2D6D-BBD3-4F86-BF2B-A38F2BEE09F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393F34EA-FFDF-4088-8A80-8CEC7A5A280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C08E7281-90ED-40FF-BD63-F36C8C4D1A4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1FD5D222-6A4C-4A48-B520-7F2FC753B58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A1FE29D4-174F-47C8-A329-10F4EDC012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" name="直線コネクタ 51">
                  <a:extLst>
                    <a:ext uri="{FF2B5EF4-FFF2-40B4-BE49-F238E27FC236}">
                      <a16:creationId xmlns:a16="http://schemas.microsoft.com/office/drawing/2014/main" id="{2C83E73F-2DC5-492A-B835-CA6E52DC32F1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線コネクタ 52">
                  <a:extLst>
                    <a:ext uri="{FF2B5EF4-FFF2-40B4-BE49-F238E27FC236}">
                      <a16:creationId xmlns:a16="http://schemas.microsoft.com/office/drawing/2014/main" id="{B1FFE4AF-41C6-4C48-9B25-B299F0FAF353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A33BED6D-9D8A-40AA-932D-C1170995016D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DB461AA2-602D-4732-B340-CA6F7D943637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421D6502-8E74-49C4-B560-CEA6509E9575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7566AF54-390A-47E5-A639-C8229377AD4E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97965AF7-4755-40F2-980C-4F0DD20F8529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8BC7E327-F655-47D6-9FC5-8ED49141B2EE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DCCA9CAF-2211-4F28-83F0-BB18DD02A353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65ED298F-5ADF-4D12-938D-5D24233B528E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直線コネクタ 49">
                <a:extLst>
                  <a:ext uri="{FF2B5EF4-FFF2-40B4-BE49-F238E27FC236}">
                    <a16:creationId xmlns:a16="http://schemas.microsoft.com/office/drawing/2014/main" id="{7B2307E6-2864-4A10-86A1-B941BC6F86FF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2292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下矢印 265">
            <a:extLst>
              <a:ext uri="{FF2B5EF4-FFF2-40B4-BE49-F238E27FC236}">
                <a16:creationId xmlns:a16="http://schemas.microsoft.com/office/drawing/2014/main" id="{DC60DC09-25BE-4AD2-A438-79B69DDEAA31}"/>
              </a:ext>
            </a:extLst>
          </p:cNvPr>
          <p:cNvSpPr/>
          <p:nvPr/>
        </p:nvSpPr>
        <p:spPr>
          <a:xfrm flipV="1">
            <a:off x="5673636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127DBAB-627F-4C17-AA07-3A757AC7C644}"/>
              </a:ext>
            </a:extLst>
          </p:cNvPr>
          <p:cNvSpPr txBox="1"/>
          <p:nvPr/>
        </p:nvSpPr>
        <p:spPr>
          <a:xfrm>
            <a:off x="4785198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4.515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97385AE8-A7F6-41A9-9EAE-1FE119B15C1C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D784D666-EB03-4A4B-BE9E-FB07A1789D5B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4.53</a:t>
              </a:r>
            </a:p>
          </p:txBody>
        </p:sp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EBEED58B-4301-4978-A48A-01999F7D8392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49" name="グループ化 48">
                <a:extLst>
                  <a:ext uri="{FF2B5EF4-FFF2-40B4-BE49-F238E27FC236}">
                    <a16:creationId xmlns:a16="http://schemas.microsoft.com/office/drawing/2014/main" id="{EC088242-47C1-47E3-BFF6-0CB27FF9843F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51" name="グループ化 50">
                  <a:extLst>
                    <a:ext uri="{FF2B5EF4-FFF2-40B4-BE49-F238E27FC236}">
                      <a16:creationId xmlns:a16="http://schemas.microsoft.com/office/drawing/2014/main" id="{F84BF901-D27F-4D81-B7DD-4E241BFE37A0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62" name="テキスト ボックス 61">
                    <a:extLst>
                      <a:ext uri="{FF2B5EF4-FFF2-40B4-BE49-F238E27FC236}">
                        <a16:creationId xmlns:a16="http://schemas.microsoft.com/office/drawing/2014/main" id="{F5AF7097-43AC-4DE1-B46F-446E635CB6E6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4.5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3" name="直線コネクタ 62">
                    <a:extLst>
                      <a:ext uri="{FF2B5EF4-FFF2-40B4-BE49-F238E27FC236}">
                        <a16:creationId xmlns:a16="http://schemas.microsoft.com/office/drawing/2014/main" id="{E5B39A03-6B14-424C-8D69-6C669BC2CB3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直線コネクタ 63">
                    <a:extLst>
                      <a:ext uri="{FF2B5EF4-FFF2-40B4-BE49-F238E27FC236}">
                        <a16:creationId xmlns:a16="http://schemas.microsoft.com/office/drawing/2014/main" id="{9D2E76D8-F690-44A5-A47B-9B9E0687E4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直線コネクタ 64">
                    <a:extLst>
                      <a:ext uri="{FF2B5EF4-FFF2-40B4-BE49-F238E27FC236}">
                        <a16:creationId xmlns:a16="http://schemas.microsoft.com/office/drawing/2014/main" id="{E483D07F-2674-4BE7-A47F-B79DD09D33C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線コネクタ 65">
                    <a:extLst>
                      <a:ext uri="{FF2B5EF4-FFF2-40B4-BE49-F238E27FC236}">
                        <a16:creationId xmlns:a16="http://schemas.microsoft.com/office/drawing/2014/main" id="{93EA7F0B-6D58-4EE1-AC70-A188DE9224A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BB82C40F-CFBE-4551-B929-54F0EB08209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3119C91C-82E0-40FA-BEFD-52642B3626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5EF46781-CFDB-4313-9B13-ECA449788F8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14AEE3FE-B57B-49B4-A2FE-50DAEF0627A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A4D50F24-7104-4AFB-92F6-0E5B88D847D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53F0540E-6D56-4FA3-A0EB-21F877B12FA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4191B2B5-4DDD-4F09-BBF0-492B5B194F0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2C3E51DC-BAAA-41BB-AE8F-8825F78EC6A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A78D50DF-6847-4435-9EE9-13A02D1B2F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B1FF71D9-E991-4D6B-856C-6B684091F82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7BD41111-7783-49A4-B6D4-A943B82AB37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72FBC636-9272-483A-B171-83DCD3B6661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77C560ED-82BC-47CB-97F2-9A8A9E1B4B1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2972D1FF-F402-43C0-BD62-81463DE1D80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72CD596-69B5-403A-AB6C-60AECE2AAB5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A9542F64-0124-49D0-95D4-0C5EF568D00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5CECA57A-95C6-4F23-B1F0-E6E036EBEA9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949CB9FE-4F9E-4EC7-AD12-DC3D23AF8EF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7CB28D49-2E4A-42BD-9F7F-3B243DC655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" name="直線コネクタ 51">
                  <a:extLst>
                    <a:ext uri="{FF2B5EF4-FFF2-40B4-BE49-F238E27FC236}">
                      <a16:creationId xmlns:a16="http://schemas.microsoft.com/office/drawing/2014/main" id="{7B72A0D8-E2E3-43B2-B166-EB8DF38069A0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線コネクタ 52">
                  <a:extLst>
                    <a:ext uri="{FF2B5EF4-FFF2-40B4-BE49-F238E27FC236}">
                      <a16:creationId xmlns:a16="http://schemas.microsoft.com/office/drawing/2014/main" id="{1CD8A42C-4A01-47CB-B7C5-DE57EB132782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B58DE4C4-30E0-421B-8899-D090A5142DDB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B83B0B73-4975-4136-905F-D32608CE6E7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45841B53-AEEC-4941-B05F-B1A73FC1D623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B78AAB47-EFA2-4EF0-B5E2-8866CF7EEDEA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DDBB45DD-610C-43B8-A8E2-AF7CC9B6FBF2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B9C21FBF-0B32-4E88-8B7B-0BA37B60C2A5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A6E00F7F-7289-4B43-8531-FBF9A883FD4A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636F38B3-6231-488C-8C26-89D20A2E6086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直線コネクタ 49">
                <a:extLst>
                  <a:ext uri="{FF2B5EF4-FFF2-40B4-BE49-F238E27FC236}">
                    <a16:creationId xmlns:a16="http://schemas.microsoft.com/office/drawing/2014/main" id="{5D552A42-4909-4D02-82D6-3C36FEAD7E5F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3311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下矢印 265">
            <a:extLst>
              <a:ext uri="{FF2B5EF4-FFF2-40B4-BE49-F238E27FC236}">
                <a16:creationId xmlns:a16="http://schemas.microsoft.com/office/drawing/2014/main" id="{E794DCF3-8CA2-4726-B939-384565432F80}"/>
              </a:ext>
            </a:extLst>
          </p:cNvPr>
          <p:cNvSpPr/>
          <p:nvPr/>
        </p:nvSpPr>
        <p:spPr>
          <a:xfrm flipV="1">
            <a:off x="6018920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EF4ED338-A6B3-4C4B-878C-59486ECC2A74}"/>
              </a:ext>
            </a:extLst>
          </p:cNvPr>
          <p:cNvSpPr txBox="1"/>
          <p:nvPr/>
        </p:nvSpPr>
        <p:spPr>
          <a:xfrm>
            <a:off x="5130482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4.516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21E0CA6D-E793-4BC2-B18D-D1AD46EA1CD4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F75F6DEC-CF6C-4C8D-8404-84E32034459E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4.53</a:t>
              </a:r>
            </a:p>
          </p:txBody>
        </p:sp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056DF775-699E-43B2-834E-C106CA610A1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49" name="グループ化 48">
                <a:extLst>
                  <a:ext uri="{FF2B5EF4-FFF2-40B4-BE49-F238E27FC236}">
                    <a16:creationId xmlns:a16="http://schemas.microsoft.com/office/drawing/2014/main" id="{BA416ADC-7648-4588-95F4-06F70D1A818F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51" name="グループ化 50">
                  <a:extLst>
                    <a:ext uri="{FF2B5EF4-FFF2-40B4-BE49-F238E27FC236}">
                      <a16:creationId xmlns:a16="http://schemas.microsoft.com/office/drawing/2014/main" id="{D719CDA0-1F94-4048-8E27-05B39896110D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62" name="テキスト ボックス 61">
                    <a:extLst>
                      <a:ext uri="{FF2B5EF4-FFF2-40B4-BE49-F238E27FC236}">
                        <a16:creationId xmlns:a16="http://schemas.microsoft.com/office/drawing/2014/main" id="{BB922A6E-91A6-43A4-858C-C5C443B04E98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4.5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3" name="直線コネクタ 62">
                    <a:extLst>
                      <a:ext uri="{FF2B5EF4-FFF2-40B4-BE49-F238E27FC236}">
                        <a16:creationId xmlns:a16="http://schemas.microsoft.com/office/drawing/2014/main" id="{377D0205-5302-44F8-8577-2AAD81564B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直線コネクタ 63">
                    <a:extLst>
                      <a:ext uri="{FF2B5EF4-FFF2-40B4-BE49-F238E27FC236}">
                        <a16:creationId xmlns:a16="http://schemas.microsoft.com/office/drawing/2014/main" id="{02D6B310-2A46-40B3-897F-E6CDD3D46F8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直線コネクタ 64">
                    <a:extLst>
                      <a:ext uri="{FF2B5EF4-FFF2-40B4-BE49-F238E27FC236}">
                        <a16:creationId xmlns:a16="http://schemas.microsoft.com/office/drawing/2014/main" id="{0B4BDB70-A59C-4618-938D-482C23C41CA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線コネクタ 65">
                    <a:extLst>
                      <a:ext uri="{FF2B5EF4-FFF2-40B4-BE49-F238E27FC236}">
                        <a16:creationId xmlns:a16="http://schemas.microsoft.com/office/drawing/2014/main" id="{D8166B67-7DBB-49BE-82F6-323A3F47DAE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660A9EB6-7C26-4977-8E02-D972EC9C0A4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1B0BDA3B-240E-49FA-82DF-4ED049B7E54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2837D5CB-C9A4-4DB5-9CAD-EEC44FF4ABC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49775308-8C2C-4805-8327-3235C8766FD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84A8054F-4672-4265-8B06-B434398D92D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AB0E4E3A-522D-4640-B270-50BF5302B4D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FC49FB36-F6C1-4654-8578-C97A351FD94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8A7B8E5E-FE9F-473D-B916-5F437240934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B88E9091-B985-4A3D-8EDE-FC2C043FA6D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8984D8AA-3255-4BE4-BBA9-0744C711A9E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40410163-F7A6-4202-9F08-5AC3C6F3BFC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69980045-CDAC-4DCE-BFCF-C5B15AA077A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CDD7DCDA-7605-4063-93F9-6AD2CFFBAD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E153BF88-B6FC-44CD-8730-26A39AF305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BC4AB08B-A11B-4834-B1AC-51E45C62E2C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BB4B5A8F-2947-4656-B946-069F69AF1BE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65F81709-F44A-479F-9D6E-F6C0A881B64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17512C4B-FCCA-49D6-ABA4-A18BFB4B0FF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A6B7BF5B-ECB3-4639-9524-539B764B3D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" name="直線コネクタ 51">
                  <a:extLst>
                    <a:ext uri="{FF2B5EF4-FFF2-40B4-BE49-F238E27FC236}">
                      <a16:creationId xmlns:a16="http://schemas.microsoft.com/office/drawing/2014/main" id="{9EEC516B-AD2F-49AB-9014-FEC4EEFD5C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線コネクタ 52">
                  <a:extLst>
                    <a:ext uri="{FF2B5EF4-FFF2-40B4-BE49-F238E27FC236}">
                      <a16:creationId xmlns:a16="http://schemas.microsoft.com/office/drawing/2014/main" id="{D806871A-B9B1-4275-9937-4B9C16FD39F3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3CB79378-10D2-407D-A090-032B5DC98334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D401FBBA-7CCF-4125-88BB-EF8F1B22EEEC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1DF9C6AD-E815-4778-A1D4-2DE00C564DA6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9D23BED5-667E-485C-8CD8-50EAA7D37CD4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2946275D-DAF2-426F-B38E-EB272A9590D8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672DDA58-D9BC-46D3-A335-C38AFF3D0715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16B271F0-159F-40D7-B2D7-843812C58AF7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D451FDC4-5E57-480D-AD1F-4B584DAF246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直線コネクタ 49">
                <a:extLst>
                  <a:ext uri="{FF2B5EF4-FFF2-40B4-BE49-F238E27FC236}">
                    <a16:creationId xmlns:a16="http://schemas.microsoft.com/office/drawing/2014/main" id="{CB07F1D4-8097-4347-93F0-1FBA867A8EC9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8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下矢印 265">
            <a:extLst>
              <a:ext uri="{FF2B5EF4-FFF2-40B4-BE49-F238E27FC236}">
                <a16:creationId xmlns:a16="http://schemas.microsoft.com/office/drawing/2014/main" id="{CF9E876E-AB38-4648-971C-DD5923FE1E45}"/>
              </a:ext>
            </a:extLst>
          </p:cNvPr>
          <p:cNvSpPr/>
          <p:nvPr/>
        </p:nvSpPr>
        <p:spPr>
          <a:xfrm flipV="1">
            <a:off x="8808933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FEF76DF5-5DCB-4C0D-926C-DDEEFD2D1103}"/>
              </a:ext>
            </a:extLst>
          </p:cNvPr>
          <p:cNvSpPr txBox="1"/>
          <p:nvPr/>
        </p:nvSpPr>
        <p:spPr>
          <a:xfrm>
            <a:off x="7920265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4.524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344765EC-F612-4CC8-AE8E-48672EA8CFC7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538E9B94-0032-4950-A12F-770B7D130A28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4.53</a:t>
              </a: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3FD16BDE-17D5-468A-B8BF-0B043D272CA0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F8A462F6-2050-404A-9355-2A58304BEF11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9E6FEB02-0B3A-4439-B74B-1AF857E8FC3B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64" name="テキスト ボックス 63">
                    <a:extLst>
                      <a:ext uri="{FF2B5EF4-FFF2-40B4-BE49-F238E27FC236}">
                        <a16:creationId xmlns:a16="http://schemas.microsoft.com/office/drawing/2014/main" id="{481CD8A8-37A5-4B02-9FE8-08B23FCF1856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4.5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5" name="直線コネクタ 64">
                    <a:extLst>
                      <a:ext uri="{FF2B5EF4-FFF2-40B4-BE49-F238E27FC236}">
                        <a16:creationId xmlns:a16="http://schemas.microsoft.com/office/drawing/2014/main" id="{600500C0-824A-4671-8E28-089BF5A57F5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線コネクタ 65">
                    <a:extLst>
                      <a:ext uri="{FF2B5EF4-FFF2-40B4-BE49-F238E27FC236}">
                        <a16:creationId xmlns:a16="http://schemas.microsoft.com/office/drawing/2014/main" id="{FC9B39D7-1E12-4DAE-B3E9-1226B0B6C2D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D275814B-4CAB-4D1B-A020-D1D659BA08E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66312565-7B56-46A0-9D97-2B382AC98CD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8CBA9D07-8406-4582-9E6E-3674FBC34FA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4A268C16-2D56-4D88-93A1-456F9CCFAD7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A2CD1D17-036A-4F11-8F6A-42DF95A0A50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9C9CF22C-0032-4F9D-8FF3-FAF9163A902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71032600-C001-4A0F-BDB6-68F07CF6C8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D7C7972F-5F76-4E9B-AF9F-1C641D9640C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67DB4390-F538-4FD4-A360-5B3A305308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32A5E3C3-740D-47ED-8484-E479FB37CB1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F3F0D003-554D-4557-91DF-8B4959AA7CF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3AFD06C7-84FC-466C-A2B4-FA442B464F0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25EC83E3-4CBB-4BEC-B7B5-6A544BD3A16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420ED903-4242-4795-A8AD-8893C2FC375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DA0B46DE-9BA2-4DC0-B331-18B993EF0FB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2B7462E2-4C12-4E18-9CA8-5685689E78C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13FCDB1B-DAC6-4004-8F3B-B461D13A5D0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1E648847-8C72-4ADE-B40C-D9A9A7016C5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F3F83733-4157-414A-8D48-646FA95F4F4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直線コネクタ 85">
                    <a:extLst>
                      <a:ext uri="{FF2B5EF4-FFF2-40B4-BE49-F238E27FC236}">
                        <a16:creationId xmlns:a16="http://schemas.microsoft.com/office/drawing/2014/main" id="{27ACBBD6-1CE1-450F-A944-B2BD87B77D8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7" name="直線コネクタ 86">
                    <a:extLst>
                      <a:ext uri="{FF2B5EF4-FFF2-40B4-BE49-F238E27FC236}">
                        <a16:creationId xmlns:a16="http://schemas.microsoft.com/office/drawing/2014/main" id="{CFCE99BC-CF1D-47FB-8899-03BC8F22DAE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A15B65F0-817C-41B2-BC28-88266E3FD80B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E40C2E4E-67C6-407F-92A2-312898184C6B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C8AC1531-51E1-4874-912A-5D60C179738F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7EE4D1C2-1C13-492E-8411-BE1A957AE94A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F0B6C641-536A-4C26-B964-B4D320464888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0055C145-B0C7-4A1B-A196-B8CC291A8E02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F1D1C661-717E-426B-889D-D750C815FD0D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2F95B1EA-02DE-441F-B950-4F36F0844A7C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E85CBF73-1345-4D76-A181-B967A3626A58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8BBF1F29-0EF8-47FE-A2AB-D9AB6C62B525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直線コネクタ 51">
                <a:extLst>
                  <a:ext uri="{FF2B5EF4-FFF2-40B4-BE49-F238E27FC236}">
                    <a16:creationId xmlns:a16="http://schemas.microsoft.com/office/drawing/2014/main" id="{65359A9B-9EDA-4A84-BD56-E2669B0A4595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29201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下矢印 265">
            <a:extLst>
              <a:ext uri="{FF2B5EF4-FFF2-40B4-BE49-F238E27FC236}">
                <a16:creationId xmlns:a16="http://schemas.microsoft.com/office/drawing/2014/main" id="{9CC3E28D-0563-444B-A5A9-97D8DB038F77}"/>
              </a:ext>
            </a:extLst>
          </p:cNvPr>
          <p:cNvSpPr/>
          <p:nvPr/>
        </p:nvSpPr>
        <p:spPr>
          <a:xfrm flipV="1">
            <a:off x="9909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B4B288B0-F352-46AD-9D2F-560A8EEF90D5}"/>
              </a:ext>
            </a:extLst>
          </p:cNvPr>
          <p:cNvSpPr txBox="1"/>
          <p:nvPr/>
        </p:nvSpPr>
        <p:spPr>
          <a:xfrm>
            <a:off x="-13079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4.499</a:t>
            </a:r>
            <a:endParaRPr kumimoji="1"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EA45223-9BFE-4AB7-815A-93558355814D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891331ED-9E76-4F51-9272-4B3F99D10211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4.53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20AF70F9-E492-4274-9479-FCB2D5373DD1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93" name="グループ化 92">
                <a:extLst>
                  <a:ext uri="{FF2B5EF4-FFF2-40B4-BE49-F238E27FC236}">
                    <a16:creationId xmlns:a16="http://schemas.microsoft.com/office/drawing/2014/main" id="{CF791DB8-0C02-4647-9F98-2866FB667A86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94" name="グループ化 93">
                  <a:extLst>
                    <a:ext uri="{FF2B5EF4-FFF2-40B4-BE49-F238E27FC236}">
                      <a16:creationId xmlns:a16="http://schemas.microsoft.com/office/drawing/2014/main" id="{752E9776-D2BE-4A12-990D-A7A5E5A38C96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105" name="テキスト ボックス 104">
                    <a:extLst>
                      <a:ext uri="{FF2B5EF4-FFF2-40B4-BE49-F238E27FC236}">
                        <a16:creationId xmlns:a16="http://schemas.microsoft.com/office/drawing/2014/main" id="{4D3019B2-3C59-4972-8A04-77BE4402A525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4.5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109" name="直線コネクタ 108">
                    <a:extLst>
                      <a:ext uri="{FF2B5EF4-FFF2-40B4-BE49-F238E27FC236}">
                        <a16:creationId xmlns:a16="http://schemas.microsoft.com/office/drawing/2014/main" id="{95979776-638A-486A-9423-386CA79D098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直線コネクタ 109">
                    <a:extLst>
                      <a:ext uri="{FF2B5EF4-FFF2-40B4-BE49-F238E27FC236}">
                        <a16:creationId xmlns:a16="http://schemas.microsoft.com/office/drawing/2014/main" id="{FCFF4003-22A5-4C28-9CDE-DF48274B376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直線コネクタ 110">
                    <a:extLst>
                      <a:ext uri="{FF2B5EF4-FFF2-40B4-BE49-F238E27FC236}">
                        <a16:creationId xmlns:a16="http://schemas.microsoft.com/office/drawing/2014/main" id="{9E758EDD-58E0-4AD1-9882-6C73FBFC82D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直線コネクタ 111">
                    <a:extLst>
                      <a:ext uri="{FF2B5EF4-FFF2-40B4-BE49-F238E27FC236}">
                        <a16:creationId xmlns:a16="http://schemas.microsoft.com/office/drawing/2014/main" id="{3FE3CADA-6856-4D66-8C62-FF88A6AB0A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直線コネクタ 112">
                    <a:extLst>
                      <a:ext uri="{FF2B5EF4-FFF2-40B4-BE49-F238E27FC236}">
                        <a16:creationId xmlns:a16="http://schemas.microsoft.com/office/drawing/2014/main" id="{A59C7B1F-2469-4BAF-BFF9-2BF57185FAD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直線コネクタ 113">
                    <a:extLst>
                      <a:ext uri="{FF2B5EF4-FFF2-40B4-BE49-F238E27FC236}">
                        <a16:creationId xmlns:a16="http://schemas.microsoft.com/office/drawing/2014/main" id="{6D39DFA5-4283-4975-AAEA-985440B2EA2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直線コネクタ 115">
                    <a:extLst>
                      <a:ext uri="{FF2B5EF4-FFF2-40B4-BE49-F238E27FC236}">
                        <a16:creationId xmlns:a16="http://schemas.microsoft.com/office/drawing/2014/main" id="{0C0DF548-AB2B-4FE9-B600-EB4A6E6ABB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直線コネクタ 117">
                    <a:extLst>
                      <a:ext uri="{FF2B5EF4-FFF2-40B4-BE49-F238E27FC236}">
                        <a16:creationId xmlns:a16="http://schemas.microsoft.com/office/drawing/2014/main" id="{0AC0C230-AA9E-422B-9E90-AAE72565C1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直線コネクタ 119">
                    <a:extLst>
                      <a:ext uri="{FF2B5EF4-FFF2-40B4-BE49-F238E27FC236}">
                        <a16:creationId xmlns:a16="http://schemas.microsoft.com/office/drawing/2014/main" id="{C758A6AD-A6D2-4DB3-8E94-85EDA2A6E0A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直線コネクタ 121">
                    <a:extLst>
                      <a:ext uri="{FF2B5EF4-FFF2-40B4-BE49-F238E27FC236}">
                        <a16:creationId xmlns:a16="http://schemas.microsoft.com/office/drawing/2014/main" id="{77C6B7A7-7CB5-4885-8598-F49FAD1E799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直線コネクタ 123">
                    <a:extLst>
                      <a:ext uri="{FF2B5EF4-FFF2-40B4-BE49-F238E27FC236}">
                        <a16:creationId xmlns:a16="http://schemas.microsoft.com/office/drawing/2014/main" id="{547A849B-E875-481C-A3C0-F6DAD872053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直線コネクタ 125">
                    <a:extLst>
                      <a:ext uri="{FF2B5EF4-FFF2-40B4-BE49-F238E27FC236}">
                        <a16:creationId xmlns:a16="http://schemas.microsoft.com/office/drawing/2014/main" id="{A1C63B42-926A-465F-9F13-3A8AC2A5A4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直線コネクタ 127">
                    <a:extLst>
                      <a:ext uri="{FF2B5EF4-FFF2-40B4-BE49-F238E27FC236}">
                        <a16:creationId xmlns:a16="http://schemas.microsoft.com/office/drawing/2014/main" id="{F99FA6FA-0728-41A5-A5B2-D8CDAF11468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直線コネクタ 129">
                    <a:extLst>
                      <a:ext uri="{FF2B5EF4-FFF2-40B4-BE49-F238E27FC236}">
                        <a16:creationId xmlns:a16="http://schemas.microsoft.com/office/drawing/2014/main" id="{5F429FFE-2964-4EB4-AF61-CCD8CCC62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直線コネクタ 131">
                    <a:extLst>
                      <a:ext uri="{FF2B5EF4-FFF2-40B4-BE49-F238E27FC236}">
                        <a16:creationId xmlns:a16="http://schemas.microsoft.com/office/drawing/2014/main" id="{5D7A9394-FFAE-4C3C-9CFA-13272036C56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直線コネクタ 133">
                    <a:extLst>
                      <a:ext uri="{FF2B5EF4-FFF2-40B4-BE49-F238E27FC236}">
                        <a16:creationId xmlns:a16="http://schemas.microsoft.com/office/drawing/2014/main" id="{8DCC21B5-026E-4D90-ACF2-EC0641396B2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直線コネクタ 134">
                    <a:extLst>
                      <a:ext uri="{FF2B5EF4-FFF2-40B4-BE49-F238E27FC236}">
                        <a16:creationId xmlns:a16="http://schemas.microsoft.com/office/drawing/2014/main" id="{E7D5026E-F20A-4E5B-9615-8F42496DBF9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直線コネクタ 135">
                    <a:extLst>
                      <a:ext uri="{FF2B5EF4-FFF2-40B4-BE49-F238E27FC236}">
                        <a16:creationId xmlns:a16="http://schemas.microsoft.com/office/drawing/2014/main" id="{2FBB10AE-414A-44B3-BA2A-B57331B2DF2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直線コネクタ 136">
                    <a:extLst>
                      <a:ext uri="{FF2B5EF4-FFF2-40B4-BE49-F238E27FC236}">
                        <a16:creationId xmlns:a16="http://schemas.microsoft.com/office/drawing/2014/main" id="{5BC48168-AD0E-4BAD-96E8-D85906CF79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直線コネクタ 137">
                    <a:extLst>
                      <a:ext uri="{FF2B5EF4-FFF2-40B4-BE49-F238E27FC236}">
                        <a16:creationId xmlns:a16="http://schemas.microsoft.com/office/drawing/2014/main" id="{BCFD3C27-F731-44DC-8DF0-49EAD6747A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直線コネクタ 138">
                    <a:extLst>
                      <a:ext uri="{FF2B5EF4-FFF2-40B4-BE49-F238E27FC236}">
                        <a16:creationId xmlns:a16="http://schemas.microsoft.com/office/drawing/2014/main" id="{C2D0D441-45AD-4B7D-8BA6-F5DE15D3717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直線コネクタ 139">
                    <a:extLst>
                      <a:ext uri="{FF2B5EF4-FFF2-40B4-BE49-F238E27FC236}">
                        <a16:creationId xmlns:a16="http://schemas.microsoft.com/office/drawing/2014/main" id="{33B2B1A6-0705-4459-A71A-1BC8C3DAC37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8" name="直線コネクタ 107">
                    <a:extLst>
                      <a:ext uri="{FF2B5EF4-FFF2-40B4-BE49-F238E27FC236}">
                        <a16:creationId xmlns:a16="http://schemas.microsoft.com/office/drawing/2014/main" id="{DB789E18-5287-4E90-B719-638AF7C220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直線コネクタ 94">
                  <a:extLst>
                    <a:ext uri="{FF2B5EF4-FFF2-40B4-BE49-F238E27FC236}">
                      <a16:creationId xmlns:a16="http://schemas.microsoft.com/office/drawing/2014/main" id="{951063A8-31A7-4A17-89B4-5B4205879DA8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直線コネクタ 95">
                  <a:extLst>
                    <a:ext uri="{FF2B5EF4-FFF2-40B4-BE49-F238E27FC236}">
                      <a16:creationId xmlns:a16="http://schemas.microsoft.com/office/drawing/2014/main" id="{F1C80F36-DB6C-4143-A2BB-4C58E1C5BF25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>
                  <a:extLst>
                    <a:ext uri="{FF2B5EF4-FFF2-40B4-BE49-F238E27FC236}">
                      <a16:creationId xmlns:a16="http://schemas.microsoft.com/office/drawing/2014/main" id="{571A0A08-BDCE-4554-B5E5-8F2B96179D40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>
                  <a:extLst>
                    <a:ext uri="{FF2B5EF4-FFF2-40B4-BE49-F238E27FC236}">
                      <a16:creationId xmlns:a16="http://schemas.microsoft.com/office/drawing/2014/main" id="{06E9612C-FC4B-408E-B30F-8B63815D490E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>
                  <a:extLst>
                    <a:ext uri="{FF2B5EF4-FFF2-40B4-BE49-F238E27FC236}">
                      <a16:creationId xmlns:a16="http://schemas.microsoft.com/office/drawing/2014/main" id="{F7A08073-B05D-49F0-989D-8337482D4AA2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>
                  <a:extLst>
                    <a:ext uri="{FF2B5EF4-FFF2-40B4-BE49-F238E27FC236}">
                      <a16:creationId xmlns:a16="http://schemas.microsoft.com/office/drawing/2014/main" id="{7CF6F2AD-B19C-4E67-BA35-068F3AF923A9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>
                  <a:extLst>
                    <a:ext uri="{FF2B5EF4-FFF2-40B4-BE49-F238E27FC236}">
                      <a16:creationId xmlns:a16="http://schemas.microsoft.com/office/drawing/2014/main" id="{6A4DDCB0-EC92-44D4-8917-14CB4CC4CD34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>
                  <a:extLst>
                    <a:ext uri="{FF2B5EF4-FFF2-40B4-BE49-F238E27FC236}">
                      <a16:creationId xmlns:a16="http://schemas.microsoft.com/office/drawing/2014/main" id="{72484023-F6C0-4DE1-B9E2-C2C9D55CFF41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>
                  <a:extLst>
                    <a:ext uri="{FF2B5EF4-FFF2-40B4-BE49-F238E27FC236}">
                      <a16:creationId xmlns:a16="http://schemas.microsoft.com/office/drawing/2014/main" id="{35F4889A-BAF4-4886-95B2-9896308B857E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直線コネクタ 103">
                  <a:extLst>
                    <a:ext uri="{FF2B5EF4-FFF2-40B4-BE49-F238E27FC236}">
                      <a16:creationId xmlns:a16="http://schemas.microsoft.com/office/drawing/2014/main" id="{CA9BA6C1-FCB9-4A5D-B1C3-B6B9FDED2FCC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AB94FBDF-0B05-4EF5-A16A-3AAA9BF25A24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8236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下矢印 265">
            <a:extLst>
              <a:ext uri="{FF2B5EF4-FFF2-40B4-BE49-F238E27FC236}">
                <a16:creationId xmlns:a16="http://schemas.microsoft.com/office/drawing/2014/main" id="{423A05AB-CAEA-4BA5-B524-AAFDFF75F1BE}"/>
              </a:ext>
            </a:extLst>
          </p:cNvPr>
          <p:cNvSpPr/>
          <p:nvPr/>
        </p:nvSpPr>
        <p:spPr>
          <a:xfrm flipV="1">
            <a:off x="1165552" y="3618030"/>
            <a:ext cx="759397" cy="847223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6242345-A862-4C3F-B0EA-75BB216E4CEC}"/>
              </a:ext>
            </a:extLst>
          </p:cNvPr>
          <p:cNvSpPr txBox="1"/>
          <p:nvPr/>
        </p:nvSpPr>
        <p:spPr>
          <a:xfrm>
            <a:off x="277114" y="4689746"/>
            <a:ext cx="25362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4.502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C5A83F26-372A-419B-819F-1B42C9764E6E}"/>
              </a:ext>
            </a:extLst>
          </p:cNvPr>
          <p:cNvGrpSpPr/>
          <p:nvPr/>
        </p:nvGrpSpPr>
        <p:grpSpPr>
          <a:xfrm>
            <a:off x="238502" y="1904981"/>
            <a:ext cx="11692647" cy="1607532"/>
            <a:chOff x="238502" y="1904981"/>
            <a:chExt cx="11692647" cy="1607532"/>
          </a:xfrm>
        </p:grpSpPr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8C461DBC-7214-416B-AFF1-01CFFBEA0404}"/>
                </a:ext>
              </a:extLst>
            </p:cNvPr>
            <p:cNvSpPr txBox="1"/>
            <p:nvPr/>
          </p:nvSpPr>
          <p:spPr>
            <a:xfrm>
              <a:off x="10609953" y="1904981"/>
              <a:ext cx="132119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altLang="ja-JP" sz="4000">
                  <a:latin typeface="メイリオ" panose="020B0604030504040204" pitchFamily="50" charset="-128"/>
                  <a:ea typeface="メイリオ" panose="020B0604030504040204" pitchFamily="50" charset="-128"/>
                </a:rPr>
                <a:t>4.53</a:t>
              </a:r>
            </a:p>
          </p:txBody>
        </p:sp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F2995412-CDBA-4D3D-A9F3-C961F4C0F40E}"/>
                </a:ext>
              </a:extLst>
            </p:cNvPr>
            <p:cNvGrpSpPr/>
            <p:nvPr/>
          </p:nvGrpSpPr>
          <p:grpSpPr>
            <a:xfrm>
              <a:off x="238502" y="1904981"/>
              <a:ext cx="11589755" cy="1607532"/>
              <a:chOff x="238502" y="1904981"/>
              <a:chExt cx="11589755" cy="1607532"/>
            </a:xfrm>
          </p:grpSpPr>
          <p:grpSp>
            <p:nvGrpSpPr>
              <p:cNvPr id="49" name="グループ化 48">
                <a:extLst>
                  <a:ext uri="{FF2B5EF4-FFF2-40B4-BE49-F238E27FC236}">
                    <a16:creationId xmlns:a16="http://schemas.microsoft.com/office/drawing/2014/main" id="{BA8CE572-1A5D-4D13-AE62-7A7C3428238C}"/>
                  </a:ext>
                </a:extLst>
              </p:cNvPr>
              <p:cNvGrpSpPr/>
              <p:nvPr/>
            </p:nvGrpSpPr>
            <p:grpSpPr>
              <a:xfrm>
                <a:off x="238502" y="1904981"/>
                <a:ext cx="11589755" cy="1607532"/>
                <a:chOff x="238502" y="1904981"/>
                <a:chExt cx="11589755" cy="1607532"/>
              </a:xfrm>
            </p:grpSpPr>
            <p:grpSp>
              <p:nvGrpSpPr>
                <p:cNvPr id="51" name="グループ化 50">
                  <a:extLst>
                    <a:ext uri="{FF2B5EF4-FFF2-40B4-BE49-F238E27FC236}">
                      <a16:creationId xmlns:a16="http://schemas.microsoft.com/office/drawing/2014/main" id="{86544C1D-2C4A-4D05-8AE0-9357488A3441}"/>
                    </a:ext>
                  </a:extLst>
                </p:cNvPr>
                <p:cNvGrpSpPr/>
                <p:nvPr/>
              </p:nvGrpSpPr>
              <p:grpSpPr>
                <a:xfrm>
                  <a:off x="238502" y="1904981"/>
                  <a:ext cx="11589755" cy="1607532"/>
                  <a:chOff x="3719001" y="1904981"/>
                  <a:chExt cx="11589755" cy="1607532"/>
                </a:xfrm>
              </p:grpSpPr>
              <p:sp>
                <p:nvSpPr>
                  <p:cNvPr id="62" name="テキスト ボックス 61">
                    <a:extLst>
                      <a:ext uri="{FF2B5EF4-FFF2-40B4-BE49-F238E27FC236}">
                        <a16:creationId xmlns:a16="http://schemas.microsoft.com/office/drawing/2014/main" id="{8DB08F67-2375-405B-9482-72EA7E587866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525" y="1904981"/>
                    <a:ext cx="1002197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altLang="ja-JP" sz="4000"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4.5</a:t>
                    </a:r>
                    <a:endParaRPr kumimoji="1" lang="ja-JP" altLang="en-US" sz="1100" dirty="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cxnSp>
                <p:nvCxnSpPr>
                  <p:cNvPr id="63" name="直線コネクタ 62">
                    <a:extLst>
                      <a:ext uri="{FF2B5EF4-FFF2-40B4-BE49-F238E27FC236}">
                        <a16:creationId xmlns:a16="http://schemas.microsoft.com/office/drawing/2014/main" id="{A246C3C8-FA83-4777-AD9E-484A9072FA1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96167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直線コネクタ 63">
                    <a:extLst>
                      <a:ext uri="{FF2B5EF4-FFF2-40B4-BE49-F238E27FC236}">
                        <a16:creationId xmlns:a16="http://schemas.microsoft.com/office/drawing/2014/main" id="{E153CF13-F7D5-4B66-A058-A7CC0A563C3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315594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直線コネクタ 64">
                    <a:extLst>
                      <a:ext uri="{FF2B5EF4-FFF2-40B4-BE49-F238E27FC236}">
                        <a16:creationId xmlns:a16="http://schemas.microsoft.com/office/drawing/2014/main" id="{855A7CFD-88C3-49A6-A239-3625DF67AC2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467219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直線コネクタ 65">
                    <a:extLst>
                      <a:ext uri="{FF2B5EF4-FFF2-40B4-BE49-F238E27FC236}">
                        <a16:creationId xmlns:a16="http://schemas.microsoft.com/office/drawing/2014/main" id="{AE331FA9-2388-48C6-B9C9-40769942960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02641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直線コネクタ 66">
                    <a:extLst>
                      <a:ext uri="{FF2B5EF4-FFF2-40B4-BE49-F238E27FC236}">
                        <a16:creationId xmlns:a16="http://schemas.microsoft.com/office/drawing/2014/main" id="{F839D908-CA69-4496-AE93-6714E7F8252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378259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直線コネクタ 67">
                    <a:extLst>
                      <a:ext uri="{FF2B5EF4-FFF2-40B4-BE49-F238E27FC236}">
                        <a16:creationId xmlns:a16="http://schemas.microsoft.com/office/drawing/2014/main" id="{39026A45-DFE4-4EC5-9DE8-1FE7D39C958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5709027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直線コネクタ 68">
                    <a:extLst>
                      <a:ext uri="{FF2B5EF4-FFF2-40B4-BE49-F238E27FC236}">
                        <a16:creationId xmlns:a16="http://schemas.microsoft.com/office/drawing/2014/main" id="{D255D7EF-E733-4DE0-ADA0-1E64BD1CE85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057812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直線コネクタ 69">
                    <a:extLst>
                      <a:ext uri="{FF2B5EF4-FFF2-40B4-BE49-F238E27FC236}">
                        <a16:creationId xmlns:a16="http://schemas.microsoft.com/office/drawing/2014/main" id="{A2820515-77DC-446C-8C6D-B6461ACC0F0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40183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直線コネクタ 70">
                    <a:extLst>
                      <a:ext uri="{FF2B5EF4-FFF2-40B4-BE49-F238E27FC236}">
                        <a16:creationId xmlns:a16="http://schemas.microsoft.com/office/drawing/2014/main" id="{F85A7F9C-80A9-44C5-92A8-5881DF4F05F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675061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直線コネクタ 71">
                    <a:extLst>
                      <a:ext uri="{FF2B5EF4-FFF2-40B4-BE49-F238E27FC236}">
                        <a16:creationId xmlns:a16="http://schemas.microsoft.com/office/drawing/2014/main" id="{0965FDEA-C780-47D1-A46B-1810FA16847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09464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直線コネクタ 72">
                    <a:extLst>
                      <a:ext uri="{FF2B5EF4-FFF2-40B4-BE49-F238E27FC236}">
                        <a16:creationId xmlns:a16="http://schemas.microsoft.com/office/drawing/2014/main" id="{C0A7FBD0-1C51-4446-9A5A-AE179F23C04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44342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直線コネクタ 73">
                    <a:extLst>
                      <a:ext uri="{FF2B5EF4-FFF2-40B4-BE49-F238E27FC236}">
                        <a16:creationId xmlns:a16="http://schemas.microsoft.com/office/drawing/2014/main" id="{0EBEFF4D-C198-4797-93E6-A7CC1F8C5DA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7794968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直線コネクタ 74">
                    <a:extLst>
                      <a:ext uri="{FF2B5EF4-FFF2-40B4-BE49-F238E27FC236}">
                        <a16:creationId xmlns:a16="http://schemas.microsoft.com/office/drawing/2014/main" id="{BB24538B-52C7-4662-AE85-DAAE623E387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14919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直線コネクタ 75">
                    <a:extLst>
                      <a:ext uri="{FF2B5EF4-FFF2-40B4-BE49-F238E27FC236}">
                        <a16:creationId xmlns:a16="http://schemas.microsoft.com/office/drawing/2014/main" id="{7D804B07-74C6-4206-8936-A0922B466BB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505794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直線コネクタ 76">
                    <a:extLst>
                      <a:ext uri="{FF2B5EF4-FFF2-40B4-BE49-F238E27FC236}">
                        <a16:creationId xmlns:a16="http://schemas.microsoft.com/office/drawing/2014/main" id="{C7526294-0634-4FCE-A81F-8370099906D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8860015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直線コネクタ 77">
                    <a:extLst>
                      <a:ext uri="{FF2B5EF4-FFF2-40B4-BE49-F238E27FC236}">
                        <a16:creationId xmlns:a16="http://schemas.microsoft.com/office/drawing/2014/main" id="{0FD6EC99-993A-4C0F-9B6C-262AC88C2EC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188401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直線コネクタ 78">
                    <a:extLst>
                      <a:ext uri="{FF2B5EF4-FFF2-40B4-BE49-F238E27FC236}">
                        <a16:creationId xmlns:a16="http://schemas.microsoft.com/office/drawing/2014/main" id="{F813A643-396E-4904-A390-049CCCC2B62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537186" y="2731118"/>
                    <a:ext cx="0" cy="781395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直線コネクタ 79">
                    <a:extLst>
                      <a:ext uri="{FF2B5EF4-FFF2-40B4-BE49-F238E27FC236}">
                        <a16:creationId xmlns:a16="http://schemas.microsoft.com/office/drawing/2014/main" id="{0980F449-EB74-4679-B3BE-B330433D6B1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881208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直線コネクタ 80">
                    <a:extLst>
                      <a:ext uri="{FF2B5EF4-FFF2-40B4-BE49-F238E27FC236}">
                        <a16:creationId xmlns:a16="http://schemas.microsoft.com/office/drawing/2014/main" id="{5B72D563-3998-4602-A4F0-7468309880F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229993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直線コネクタ 81">
                    <a:extLst>
                      <a:ext uri="{FF2B5EF4-FFF2-40B4-BE49-F238E27FC236}">
                        <a16:creationId xmlns:a16="http://schemas.microsoft.com/office/drawing/2014/main" id="{DD87F3AE-FEEF-408E-94ED-E07A0EF8DB5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574016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直線コネクタ 82">
                    <a:extLst>
                      <a:ext uri="{FF2B5EF4-FFF2-40B4-BE49-F238E27FC236}">
                        <a16:creationId xmlns:a16="http://schemas.microsoft.com/office/drawing/2014/main" id="{90CB89F4-2494-4981-A0EC-671427CE75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0922800" y="2938703"/>
                    <a:ext cx="0" cy="564784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直線コネクタ 83">
                    <a:extLst>
                      <a:ext uri="{FF2B5EF4-FFF2-40B4-BE49-F238E27FC236}">
                        <a16:creationId xmlns:a16="http://schemas.microsoft.com/office/drawing/2014/main" id="{77995B50-8B66-43E6-89EC-EEE79FFCB38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1275313" y="2496457"/>
                    <a:ext cx="0" cy="1007031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直線コネクタ 84">
                    <a:extLst>
                      <a:ext uri="{FF2B5EF4-FFF2-40B4-BE49-F238E27FC236}">
                        <a16:creationId xmlns:a16="http://schemas.microsoft.com/office/drawing/2014/main" id="{B788B7C9-E890-4966-8843-3BE25D2126A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719001" y="3503487"/>
                    <a:ext cx="11589755" cy="0"/>
                  </a:xfrm>
                  <a:prstGeom prst="line">
                    <a:avLst/>
                  </a:prstGeom>
                  <a:ln w="1524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" name="直線コネクタ 51">
                  <a:extLst>
                    <a:ext uri="{FF2B5EF4-FFF2-40B4-BE49-F238E27FC236}">
                      <a16:creationId xmlns:a16="http://schemas.microsoft.com/office/drawing/2014/main" id="{77E28132-D8BB-412C-B15E-EFA10C1537DC}"/>
                    </a:ext>
                  </a:extLst>
                </p:cNvPr>
                <p:cNvCxnSpPr/>
                <p:nvPr/>
              </p:nvCxnSpPr>
              <p:spPr>
                <a:xfrm flipV="1">
                  <a:off x="814919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直線コネクタ 52">
                  <a:extLst>
                    <a:ext uri="{FF2B5EF4-FFF2-40B4-BE49-F238E27FC236}">
                      <a16:creationId xmlns:a16="http://schemas.microsoft.com/office/drawing/2014/main" id="{A00163EF-E4E9-4DCC-899F-F596AF3706A0}"/>
                    </a:ext>
                  </a:extLst>
                </p:cNvPr>
                <p:cNvCxnSpPr/>
                <p:nvPr/>
              </p:nvCxnSpPr>
              <p:spPr>
                <a:xfrm flipV="1">
                  <a:off x="8503413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0C80A227-3176-46CC-A92E-281FDE927776}"/>
                    </a:ext>
                  </a:extLst>
                </p:cNvPr>
                <p:cNvCxnSpPr/>
                <p:nvPr/>
              </p:nvCxnSpPr>
              <p:spPr>
                <a:xfrm flipV="1">
                  <a:off x="8857634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コネクタ 54">
                  <a:extLst>
                    <a:ext uri="{FF2B5EF4-FFF2-40B4-BE49-F238E27FC236}">
                      <a16:creationId xmlns:a16="http://schemas.microsoft.com/office/drawing/2014/main" id="{F22B70A0-62A8-44AD-BEB5-936D6509AF4A}"/>
                    </a:ext>
                  </a:extLst>
                </p:cNvPr>
                <p:cNvCxnSpPr/>
                <p:nvPr/>
              </p:nvCxnSpPr>
              <p:spPr>
                <a:xfrm flipV="1">
                  <a:off x="9188401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>
                  <a:extLst>
                    <a:ext uri="{FF2B5EF4-FFF2-40B4-BE49-F238E27FC236}">
                      <a16:creationId xmlns:a16="http://schemas.microsoft.com/office/drawing/2014/main" id="{F87C0507-171F-4CF9-A9AC-D621542F0031}"/>
                    </a:ext>
                  </a:extLst>
                </p:cNvPr>
                <p:cNvCxnSpPr/>
                <p:nvPr/>
              </p:nvCxnSpPr>
              <p:spPr>
                <a:xfrm flipV="1">
                  <a:off x="9534805" y="2731118"/>
                  <a:ext cx="0" cy="78139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94B93769-F43A-4AD1-A273-7163762E58F8}"/>
                    </a:ext>
                  </a:extLst>
                </p:cNvPr>
                <p:cNvCxnSpPr/>
                <p:nvPr/>
              </p:nvCxnSpPr>
              <p:spPr>
                <a:xfrm flipV="1">
                  <a:off x="9881208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直線コネクタ 57">
                  <a:extLst>
                    <a:ext uri="{FF2B5EF4-FFF2-40B4-BE49-F238E27FC236}">
                      <a16:creationId xmlns:a16="http://schemas.microsoft.com/office/drawing/2014/main" id="{D4D92C7A-68A5-4E46-84A8-FC4DF43060EA}"/>
                    </a:ext>
                  </a:extLst>
                </p:cNvPr>
                <p:cNvCxnSpPr/>
                <p:nvPr/>
              </p:nvCxnSpPr>
              <p:spPr>
                <a:xfrm flipV="1">
                  <a:off x="10227612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>
                  <a:extLst>
                    <a:ext uri="{FF2B5EF4-FFF2-40B4-BE49-F238E27FC236}">
                      <a16:creationId xmlns:a16="http://schemas.microsoft.com/office/drawing/2014/main" id="{7FC462E2-BE69-4130-AC45-20EA7C935288}"/>
                    </a:ext>
                  </a:extLst>
                </p:cNvPr>
                <p:cNvCxnSpPr/>
                <p:nvPr/>
              </p:nvCxnSpPr>
              <p:spPr>
                <a:xfrm flipV="1">
                  <a:off x="10574016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DB39980B-61D3-4136-AC94-4D2502CCBBF3}"/>
                    </a:ext>
                  </a:extLst>
                </p:cNvPr>
                <p:cNvCxnSpPr/>
                <p:nvPr/>
              </p:nvCxnSpPr>
              <p:spPr>
                <a:xfrm flipV="1">
                  <a:off x="10920419" y="2938703"/>
                  <a:ext cx="0" cy="564784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071F2B1D-3E7D-4DB4-8B82-B3B24DAFAAE4}"/>
                    </a:ext>
                  </a:extLst>
                </p:cNvPr>
                <p:cNvCxnSpPr/>
                <p:nvPr/>
              </p:nvCxnSpPr>
              <p:spPr>
                <a:xfrm flipV="1">
                  <a:off x="11270551" y="2496456"/>
                  <a:ext cx="0" cy="100703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直線コネクタ 49">
                <a:extLst>
                  <a:ext uri="{FF2B5EF4-FFF2-40B4-BE49-F238E27FC236}">
                    <a16:creationId xmlns:a16="http://schemas.microsoft.com/office/drawing/2014/main" id="{6E74A1BE-5075-4504-8832-981E3712092A}"/>
                  </a:ext>
                </a:extLst>
              </p:cNvPr>
              <p:cNvCxnSpPr/>
              <p:nvPr/>
            </p:nvCxnSpPr>
            <p:spPr>
              <a:xfrm flipV="1">
                <a:off x="11624018" y="2938703"/>
                <a:ext cx="0" cy="56478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2039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</TotalTime>
  <Words>37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小数の数直線</dc:title>
  <cp:lastModifiedBy>colas@edu-c.local</cp:lastModifiedBy>
  <cp:revision>96</cp:revision>
  <dcterms:created xsi:type="dcterms:W3CDTF">2019-12-03T00:44:33Z</dcterms:created>
  <dcterms:modified xsi:type="dcterms:W3CDTF">2020-02-05T02:42:38Z</dcterms:modified>
</cp:coreProperties>
</file>