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406" r:id="rId3"/>
    <p:sldId id="417" r:id="rId4"/>
    <p:sldId id="423" r:id="rId5"/>
    <p:sldId id="428" r:id="rId6"/>
    <p:sldId id="429" r:id="rId7"/>
    <p:sldId id="430" r:id="rId8"/>
    <p:sldId id="432" r:id="rId9"/>
    <p:sldId id="402" r:id="rId10"/>
    <p:sldId id="408" r:id="rId11"/>
    <p:sldId id="40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0E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35230" y="1834002"/>
            <a:ext cx="4921540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912803" y="3833583"/>
            <a:ext cx="83663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めもりの数を答えよう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5F1862E-0785-4736-99B0-DE432C1DAB90}"/>
              </a:ext>
            </a:extLst>
          </p:cNvPr>
          <p:cNvSpPr txBox="1"/>
          <p:nvPr/>
        </p:nvSpPr>
        <p:spPr>
          <a:xfrm>
            <a:off x="1653198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3.706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下矢印 265">
            <a:extLst>
              <a:ext uri="{FF2B5EF4-FFF2-40B4-BE49-F238E27FC236}">
                <a16:creationId xmlns:a16="http://schemas.microsoft.com/office/drawing/2014/main" id="{243302F7-7651-449B-8D92-6C8F6D87325C}"/>
              </a:ext>
            </a:extLst>
          </p:cNvPr>
          <p:cNvSpPr/>
          <p:nvPr/>
        </p:nvSpPr>
        <p:spPr>
          <a:xfrm flipV="1">
            <a:off x="2541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641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下矢印 265">
            <a:extLst>
              <a:ext uri="{FF2B5EF4-FFF2-40B4-BE49-F238E27FC236}">
                <a16:creationId xmlns:a16="http://schemas.microsoft.com/office/drawing/2014/main" id="{04919B25-6C66-41B0-ABBC-4A7F20EAFD97}"/>
              </a:ext>
            </a:extLst>
          </p:cNvPr>
          <p:cNvSpPr/>
          <p:nvPr/>
        </p:nvSpPr>
        <p:spPr>
          <a:xfrm flipV="1">
            <a:off x="219664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5F1862E-0785-4736-99B0-DE432C1DAB90}"/>
              </a:ext>
            </a:extLst>
          </p:cNvPr>
          <p:cNvSpPr txBox="1"/>
          <p:nvPr/>
        </p:nvSpPr>
        <p:spPr>
          <a:xfrm>
            <a:off x="1308208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3.705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702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6242345-A862-4C3F-B0EA-75BB216E4CEC}"/>
              </a:ext>
            </a:extLst>
          </p:cNvPr>
          <p:cNvSpPr txBox="1"/>
          <p:nvPr/>
        </p:nvSpPr>
        <p:spPr>
          <a:xfrm>
            <a:off x="960392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3.704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下矢印 265">
            <a:extLst>
              <a:ext uri="{FF2B5EF4-FFF2-40B4-BE49-F238E27FC236}">
                <a16:creationId xmlns:a16="http://schemas.microsoft.com/office/drawing/2014/main" id="{A241497F-15C6-48B9-B9E2-0943F358B3F5}"/>
              </a:ext>
            </a:extLst>
          </p:cNvPr>
          <p:cNvSpPr/>
          <p:nvPr/>
        </p:nvSpPr>
        <p:spPr>
          <a:xfrm flipV="1">
            <a:off x="1851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37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下矢印 265">
            <a:extLst>
              <a:ext uri="{FF2B5EF4-FFF2-40B4-BE49-F238E27FC236}">
                <a16:creationId xmlns:a16="http://schemas.microsoft.com/office/drawing/2014/main" id="{DC60DC09-25BE-4AD2-A438-79B69DDEAA31}"/>
              </a:ext>
            </a:extLst>
          </p:cNvPr>
          <p:cNvSpPr/>
          <p:nvPr/>
        </p:nvSpPr>
        <p:spPr>
          <a:xfrm flipV="1">
            <a:off x="56736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127DBAB-627F-4C17-AA07-3A757AC7C644}"/>
              </a:ext>
            </a:extLst>
          </p:cNvPr>
          <p:cNvSpPr txBox="1"/>
          <p:nvPr/>
        </p:nvSpPr>
        <p:spPr>
          <a:xfrm>
            <a:off x="4785198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3.715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1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下矢印 265">
            <a:extLst>
              <a:ext uri="{FF2B5EF4-FFF2-40B4-BE49-F238E27FC236}">
                <a16:creationId xmlns:a16="http://schemas.microsoft.com/office/drawing/2014/main" id="{38372DA7-41C6-418D-8F2B-FF0F3E422374}"/>
              </a:ext>
            </a:extLst>
          </p:cNvPr>
          <p:cNvSpPr/>
          <p:nvPr/>
        </p:nvSpPr>
        <p:spPr>
          <a:xfrm flipV="1">
            <a:off x="776677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C096C96-1A17-45E5-A555-F59AF68A911F}"/>
              </a:ext>
            </a:extLst>
          </p:cNvPr>
          <p:cNvSpPr txBox="1"/>
          <p:nvPr/>
        </p:nvSpPr>
        <p:spPr>
          <a:xfrm>
            <a:off x="6878341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3.721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51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下矢印 265">
            <a:extLst>
              <a:ext uri="{FF2B5EF4-FFF2-40B4-BE49-F238E27FC236}">
                <a16:creationId xmlns:a16="http://schemas.microsoft.com/office/drawing/2014/main" id="{C1A7663F-B555-4D48-9F6A-F123FEDDD0B2}"/>
              </a:ext>
            </a:extLst>
          </p:cNvPr>
          <p:cNvSpPr/>
          <p:nvPr/>
        </p:nvSpPr>
        <p:spPr>
          <a:xfrm flipV="1">
            <a:off x="950188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D2D642D-92E3-4F7E-8A78-DE2CC4DBF136}"/>
              </a:ext>
            </a:extLst>
          </p:cNvPr>
          <p:cNvSpPr txBox="1"/>
          <p:nvPr/>
        </p:nvSpPr>
        <p:spPr>
          <a:xfrm>
            <a:off x="8613072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3.726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45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下矢印 265">
            <a:extLst>
              <a:ext uri="{FF2B5EF4-FFF2-40B4-BE49-F238E27FC236}">
                <a16:creationId xmlns:a16="http://schemas.microsoft.com/office/drawing/2014/main" id="{287F22BD-89D7-4C6B-8D8B-338E53B1D5A9}"/>
              </a:ext>
            </a:extLst>
          </p:cNvPr>
          <p:cNvSpPr/>
          <p:nvPr/>
        </p:nvSpPr>
        <p:spPr>
          <a:xfrm flipV="1">
            <a:off x="984716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63ABF28-2463-441C-B551-0E0B5634BB6A}"/>
              </a:ext>
            </a:extLst>
          </p:cNvPr>
          <p:cNvSpPr txBox="1"/>
          <p:nvPr/>
        </p:nvSpPr>
        <p:spPr>
          <a:xfrm>
            <a:off x="8958729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3.727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38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下矢印 265">
            <a:extLst>
              <a:ext uri="{FF2B5EF4-FFF2-40B4-BE49-F238E27FC236}">
                <a16:creationId xmlns:a16="http://schemas.microsoft.com/office/drawing/2014/main" id="{9B8F944D-3D16-405F-AD6C-EFBD95A5ABC9}"/>
              </a:ext>
            </a:extLst>
          </p:cNvPr>
          <p:cNvSpPr/>
          <p:nvPr/>
        </p:nvSpPr>
        <p:spPr>
          <a:xfrm flipV="1">
            <a:off x="1019721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7BAC18A-4E12-4407-BD35-94B6EA2C1B19}"/>
              </a:ext>
            </a:extLst>
          </p:cNvPr>
          <p:cNvSpPr txBox="1"/>
          <p:nvPr/>
        </p:nvSpPr>
        <p:spPr>
          <a:xfrm>
            <a:off x="9305880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3.728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99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714D427-E469-4A07-9CE7-8A694B55DA8A}"/>
              </a:ext>
            </a:extLst>
          </p:cNvPr>
          <p:cNvSpPr txBox="1"/>
          <p:nvPr/>
        </p:nvSpPr>
        <p:spPr>
          <a:xfrm>
            <a:off x="9655728" y="4689746"/>
            <a:ext cx="253627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3.731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下矢印 265">
            <a:extLst>
              <a:ext uri="{FF2B5EF4-FFF2-40B4-BE49-F238E27FC236}">
                <a16:creationId xmlns:a16="http://schemas.microsoft.com/office/drawing/2014/main" id="{F0827A3A-CA32-4541-AE0E-456C668F198F}"/>
              </a:ext>
            </a:extLst>
          </p:cNvPr>
          <p:cNvSpPr/>
          <p:nvPr/>
        </p:nvSpPr>
        <p:spPr>
          <a:xfrm flipV="1">
            <a:off x="1124431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993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9909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-13079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3.699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3.73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3.7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949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37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小数の数直線</dc:title>
  <cp:lastModifiedBy>colas@edu-c.local</cp:lastModifiedBy>
  <cp:revision>92</cp:revision>
  <dcterms:created xsi:type="dcterms:W3CDTF">2019-12-03T00:44:33Z</dcterms:created>
  <dcterms:modified xsi:type="dcterms:W3CDTF">2020-02-05T02:41:20Z</dcterms:modified>
</cp:coreProperties>
</file>