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406" r:id="rId3"/>
    <p:sldId id="417" r:id="rId4"/>
    <p:sldId id="423" r:id="rId5"/>
    <p:sldId id="428" r:id="rId6"/>
    <p:sldId id="429" r:id="rId7"/>
    <p:sldId id="430" r:id="rId8"/>
    <p:sldId id="432" r:id="rId9"/>
    <p:sldId id="402" r:id="rId10"/>
    <p:sldId id="408" r:id="rId11"/>
    <p:sldId id="407" r:id="rId1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EEE78"/>
    <a:srgbClr val="EEB678"/>
    <a:srgbClr val="86D0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860" autoAdjust="0"/>
    <p:restoredTop sz="94660"/>
  </p:normalViewPr>
  <p:slideViewPr>
    <p:cSldViewPr snapToGrid="0">
      <p:cViewPr varScale="1">
        <p:scale>
          <a:sx n="85" d="100"/>
          <a:sy n="85" d="100"/>
        </p:scale>
        <p:origin x="306" y="8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7737A38-F9B2-4B5A-852B-A130273DF0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C27D1AC9-DEF8-4048-95C9-53C946D421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040B0D3-7E4B-4E60-8C92-531CAFB048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2020/2/5</a:t>
            </a:fld>
            <a:endParaRPr kumimoji="1" lang="ja-JP" altLang="en-US" dirty="0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EFA5CE8-AA93-415E-B8D0-8AE8853A72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E624B1D-9846-4F98-A7F4-0AD8980BA7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076976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EB2B3A9-DDD1-4C6F-88E9-A7BD9341CE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6637062-8C6E-4804-9DB9-BE9098B546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ABB5CE8-459E-4019-9AD0-3C477F445F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2020/2/5</a:t>
            </a:fld>
            <a:endParaRPr kumimoji="1" lang="ja-JP" altLang="en-US" dirty="0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28B33C5-B9AD-409A-A36A-B862A5B8D8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FC1DD72-EE98-42B9-B9E9-7379D4FA84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1980905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598D54C8-8B3C-4579-B85C-452FC5F538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E37FA34-8214-4798-ADE6-190A7D2D7F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85A110C-32BC-43F9-8E09-8CD1F84838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2020/2/5</a:t>
            </a:fld>
            <a:endParaRPr kumimoji="1" lang="ja-JP" altLang="en-US" dirty="0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32DD160-CD59-445D-86D6-E99C75C48F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16BE9B2-9E0B-4FDD-8680-B2DF938DC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7542569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B099403-1F9A-4AF5-A27B-5051A3F74D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4EA5E1D-FC04-429B-A22F-20EE1A3024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055019F-DE95-4937-8F10-720D0ACF3A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2020/2/5</a:t>
            </a:fld>
            <a:endParaRPr kumimoji="1" lang="ja-JP" altLang="en-US" dirty="0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A80EB7C-AA3F-4D77-B816-506222398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63A8241-AF56-454E-A6D7-F7E587CA07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467098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C1161B1-4522-4A4E-9713-BCB7842EB1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B657058-2871-414E-B5EF-7ED827F3F5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D06A1A9-7A1A-458C-A6E3-3B03BE7CEE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2020/2/5</a:t>
            </a:fld>
            <a:endParaRPr kumimoji="1" lang="ja-JP" altLang="en-US" dirty="0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523082B-CDB3-45B7-ABA8-B8303793EC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E18B3D5-AB94-46C2-BDE4-6F5CE8D11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1913818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91A46CE-D8E5-4A98-B414-1D0BBF07C5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19CA1D9-D6AF-4D61-AE07-F9115B65A7D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4D10E15A-187A-4C0A-AAAB-50970C4155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23201FE-F19C-4C6B-AFCB-B59DCB1DFF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2020/2/5</a:t>
            </a:fld>
            <a:endParaRPr kumimoji="1" lang="ja-JP" altLang="en-US" dirty="0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65415E4-AA8D-4D7B-88A0-8DEB44D188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846B187-89AE-476D-8F90-9FE65D2F22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6249300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26F1B9A-E426-49D2-878A-1A43B3D03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710B9FD-4190-4F96-9DD8-151BB95C21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E707A8F-2BC5-4D72-BB82-14EE162A87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BC32C383-2152-4651-80F8-4E1D09B054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F0801F00-AF9C-4054-A831-C8C5B391E8C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F607088B-0184-457A-B0A4-39576A7D22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2020/2/5</a:t>
            </a:fld>
            <a:endParaRPr kumimoji="1" lang="ja-JP" altLang="en-US" dirty="0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790B97FC-D493-4DB2-B59C-A735010056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4B048C7F-F21D-4B62-89C2-E8721176D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2726249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986C9D3-D87E-44D7-91B0-AADA093030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803533F9-BD62-4C1E-9944-C02332AE59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2020/2/5</a:t>
            </a:fld>
            <a:endParaRPr kumimoji="1" lang="ja-JP" altLang="en-US" dirty="0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A4D3747A-E4D5-48ED-B42A-803CCBB60C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2AB55D2-1C0B-4CE8-9FE3-D3F3716533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644203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53B16D25-B8AB-413C-A3AA-DD7A7DC045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2020/2/5</a:t>
            </a:fld>
            <a:endParaRPr kumimoji="1" lang="ja-JP" altLang="en-US" dirty="0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C7B2E6F5-C239-4BC1-8547-772E50E03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0F2A3C8-CEEF-444B-A09F-7CA37171B9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703169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2C2AC8D-A8CC-4DB4-8F53-37342237D8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6CBEB64-8FD2-4B3E-B3F4-9A1650EA1D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B4FF369-CFE0-452C-8BA2-85581904AD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715EF6A-3639-4595-9260-E6C341EBAE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2020/2/5</a:t>
            </a:fld>
            <a:endParaRPr kumimoji="1" lang="ja-JP" altLang="en-US" dirty="0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8299866-3A36-42E6-82E2-ACC1C7E7DE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77DC943-5EF5-4EC4-9C6A-C571BCFF90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362909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D8042E3-EF0F-4921-972E-98AAF33276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50383A49-4152-4B33-9072-CEE8C053776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 dirty="0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01EACBA-82B8-4964-9E40-D53E0A40D3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F0BE39F-E191-4409-8157-1749C85F07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2020/2/5</a:t>
            </a:fld>
            <a:endParaRPr kumimoji="1" lang="ja-JP" altLang="en-US" dirty="0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50FAB6A-3EF8-4506-8CE1-21FD7F7651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4763B79-AFC2-4E15-BB42-275B109A82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2034309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6CEACBC-28D4-4E27-94C1-04BB7A7C26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97D6B7-A460-4A79-AA5E-23E7E6F520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4B3DEBE-D953-4118-BCE6-977CBE458A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DDA21-86E8-48B8-B433-7C2D2473500F}" type="datetimeFigureOut">
              <a:rPr kumimoji="1" lang="ja-JP" altLang="en-US" smtClean="0"/>
              <a:t>2020/2/5</a:t>
            </a:fld>
            <a:endParaRPr kumimoji="1" lang="ja-JP" altLang="en-US" dirty="0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CF0305A-8C68-4BF5-828A-503E0BEA433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 dirty="0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11083C4-20CF-4A7A-B87F-5CA51D68B1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0669678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/>
          <p:cNvSpPr/>
          <p:nvPr/>
        </p:nvSpPr>
        <p:spPr>
          <a:xfrm>
            <a:off x="0" y="1310054"/>
            <a:ext cx="12192000" cy="3815861"/>
          </a:xfrm>
          <a:prstGeom prst="rect">
            <a:avLst/>
          </a:prstGeom>
          <a:solidFill>
            <a:srgbClr val="F0E8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3635230" y="1834002"/>
            <a:ext cx="4921540" cy="221599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13800" b="1">
                <a:latin typeface="メイリオ" panose="020B0604030504040204" pitchFamily="50" charset="-128"/>
                <a:ea typeface="メイリオ" panose="020B0604030504040204" pitchFamily="50" charset="-128"/>
              </a:rPr>
              <a:t>小数</a:t>
            </a:r>
            <a:r>
              <a:rPr lang="en-US" altLang="ja-JP" sz="13800" b="1"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endParaRPr lang="ja-JP" altLang="en-US" sz="13800" dirty="0"/>
          </a:p>
        </p:txBody>
      </p:sp>
      <p:sp>
        <p:nvSpPr>
          <p:cNvPr id="7" name="正方形/長方形 6"/>
          <p:cNvSpPr/>
          <p:nvPr/>
        </p:nvSpPr>
        <p:spPr>
          <a:xfrm>
            <a:off x="1912803" y="3833583"/>
            <a:ext cx="8366393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72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めもりの数を答えよう</a:t>
            </a:r>
            <a:endParaRPr lang="ja-JP" altLang="en-US" sz="72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360784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グループ化 4">
            <a:extLst>
              <a:ext uri="{FF2B5EF4-FFF2-40B4-BE49-F238E27FC236}">
                <a16:creationId xmlns:a16="http://schemas.microsoft.com/office/drawing/2014/main" id="{DEA45223-9BFE-4AB7-815A-93558355814D}"/>
              </a:ext>
            </a:extLst>
          </p:cNvPr>
          <p:cNvGrpSpPr/>
          <p:nvPr/>
        </p:nvGrpSpPr>
        <p:grpSpPr>
          <a:xfrm>
            <a:off x="238502" y="1904981"/>
            <a:ext cx="11692647" cy="1607532"/>
            <a:chOff x="238502" y="1904981"/>
            <a:chExt cx="11692647" cy="1607532"/>
          </a:xfrm>
        </p:grpSpPr>
        <p:sp>
          <p:nvSpPr>
            <p:cNvPr id="141" name="テキスト ボックス 140">
              <a:extLst>
                <a:ext uri="{FF2B5EF4-FFF2-40B4-BE49-F238E27FC236}">
                  <a16:creationId xmlns:a16="http://schemas.microsoft.com/office/drawing/2014/main" id="{891331ED-9E76-4F51-9272-4B3F99D10211}"/>
                </a:ext>
              </a:extLst>
            </p:cNvPr>
            <p:cNvSpPr txBox="1"/>
            <p:nvPr/>
          </p:nvSpPr>
          <p:spPr>
            <a:xfrm>
              <a:off x="10609953" y="1904981"/>
              <a:ext cx="1321196" cy="707886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altLang="ja-JP" sz="4000">
                  <a:latin typeface="メイリオ" panose="020B0604030504040204" pitchFamily="50" charset="-128"/>
                  <a:ea typeface="メイリオ" panose="020B0604030504040204" pitchFamily="50" charset="-128"/>
                </a:rPr>
                <a:t>3.73</a:t>
              </a:r>
            </a:p>
          </p:txBody>
        </p:sp>
        <p:grpSp>
          <p:nvGrpSpPr>
            <p:cNvPr id="3" name="グループ化 2">
              <a:extLst>
                <a:ext uri="{FF2B5EF4-FFF2-40B4-BE49-F238E27FC236}">
                  <a16:creationId xmlns:a16="http://schemas.microsoft.com/office/drawing/2014/main" id="{20AF70F9-E492-4274-9479-FCB2D5373DD1}"/>
                </a:ext>
              </a:extLst>
            </p:cNvPr>
            <p:cNvGrpSpPr/>
            <p:nvPr/>
          </p:nvGrpSpPr>
          <p:grpSpPr>
            <a:xfrm>
              <a:off x="238502" y="1904981"/>
              <a:ext cx="11589755" cy="1607532"/>
              <a:chOff x="238502" y="1904981"/>
              <a:chExt cx="11589755" cy="1607532"/>
            </a:xfrm>
          </p:grpSpPr>
          <p:grpSp>
            <p:nvGrpSpPr>
              <p:cNvPr id="93" name="グループ化 92">
                <a:extLst>
                  <a:ext uri="{FF2B5EF4-FFF2-40B4-BE49-F238E27FC236}">
                    <a16:creationId xmlns:a16="http://schemas.microsoft.com/office/drawing/2014/main" id="{CF791DB8-0C02-4647-9F98-2866FB667A86}"/>
                  </a:ext>
                </a:extLst>
              </p:cNvPr>
              <p:cNvGrpSpPr/>
              <p:nvPr/>
            </p:nvGrpSpPr>
            <p:grpSpPr>
              <a:xfrm>
                <a:off x="238502" y="1904981"/>
                <a:ext cx="11589755" cy="1607532"/>
                <a:chOff x="238502" y="1904981"/>
                <a:chExt cx="11589755" cy="1607532"/>
              </a:xfrm>
            </p:grpSpPr>
            <p:grpSp>
              <p:nvGrpSpPr>
                <p:cNvPr id="94" name="グループ化 93">
                  <a:extLst>
                    <a:ext uri="{FF2B5EF4-FFF2-40B4-BE49-F238E27FC236}">
                      <a16:creationId xmlns:a16="http://schemas.microsoft.com/office/drawing/2014/main" id="{752E9776-D2BE-4A12-990D-A7A5E5A38C96}"/>
                    </a:ext>
                  </a:extLst>
                </p:cNvPr>
                <p:cNvGrpSpPr/>
                <p:nvPr/>
              </p:nvGrpSpPr>
              <p:grpSpPr>
                <a:xfrm>
                  <a:off x="238502" y="1904981"/>
                  <a:ext cx="11589755" cy="1607532"/>
                  <a:chOff x="3719001" y="1904981"/>
                  <a:chExt cx="11589755" cy="1607532"/>
                </a:xfrm>
              </p:grpSpPr>
              <p:sp>
                <p:nvSpPr>
                  <p:cNvPr id="105" name="テキスト ボックス 104">
                    <a:extLst>
                      <a:ext uri="{FF2B5EF4-FFF2-40B4-BE49-F238E27FC236}">
                        <a16:creationId xmlns:a16="http://schemas.microsoft.com/office/drawing/2014/main" id="{4D3019B2-3C59-4972-8A04-77BE4402A525}"/>
                      </a:ext>
                    </a:extLst>
                  </p:cNvPr>
                  <p:cNvSpPr txBox="1"/>
                  <p:nvPr/>
                </p:nvSpPr>
                <p:spPr>
                  <a:xfrm>
                    <a:off x="3813525" y="1904981"/>
                    <a:ext cx="1002197" cy="707886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altLang="ja-JP" sz="4000">
                        <a:latin typeface="メイリオ" panose="020B0604030504040204" pitchFamily="50" charset="-128"/>
                        <a:ea typeface="メイリオ" panose="020B0604030504040204" pitchFamily="50" charset="-128"/>
                      </a:rPr>
                      <a:t>3.7</a:t>
                    </a:r>
                    <a:endParaRPr kumimoji="1" lang="ja-JP" altLang="en-US" sz="1100" dirty="0">
                      <a:latin typeface="メイリオ" panose="020B0604030504040204" pitchFamily="50" charset="-128"/>
                      <a:ea typeface="メイリオ" panose="020B0604030504040204" pitchFamily="50" charset="-128"/>
                    </a:endParaRPr>
                  </a:p>
                </p:txBody>
              </p:sp>
              <p:cxnSp>
                <p:nvCxnSpPr>
                  <p:cNvPr id="109" name="直線コネクタ 108">
                    <a:extLst>
                      <a:ext uri="{FF2B5EF4-FFF2-40B4-BE49-F238E27FC236}">
                        <a16:creationId xmlns:a16="http://schemas.microsoft.com/office/drawing/2014/main" id="{95979776-638A-486A-9423-386CA79D0980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3961671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0" name="直線コネクタ 109">
                    <a:extLst>
                      <a:ext uri="{FF2B5EF4-FFF2-40B4-BE49-F238E27FC236}">
                        <a16:creationId xmlns:a16="http://schemas.microsoft.com/office/drawing/2014/main" id="{FCFF4003-22A5-4C28-9CDE-DF48274B376D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4315594" y="2496457"/>
                    <a:ext cx="0" cy="1007031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1" name="直線コネクタ 110">
                    <a:extLst>
                      <a:ext uri="{FF2B5EF4-FFF2-40B4-BE49-F238E27FC236}">
                        <a16:creationId xmlns:a16="http://schemas.microsoft.com/office/drawing/2014/main" id="{9E758EDD-58E0-4AD1-9882-6C73FBFC82DC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4672197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2" name="直線コネクタ 111">
                    <a:extLst>
                      <a:ext uri="{FF2B5EF4-FFF2-40B4-BE49-F238E27FC236}">
                        <a16:creationId xmlns:a16="http://schemas.microsoft.com/office/drawing/2014/main" id="{3FE3CADA-6856-4D66-8C62-FF88A6AB0A03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5026419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3" name="直線コネクタ 112">
                    <a:extLst>
                      <a:ext uri="{FF2B5EF4-FFF2-40B4-BE49-F238E27FC236}">
                        <a16:creationId xmlns:a16="http://schemas.microsoft.com/office/drawing/2014/main" id="{A59C7B1F-2469-4BAF-BFF9-2BF57185FADD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5378259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4" name="直線コネクタ 113">
                    <a:extLst>
                      <a:ext uri="{FF2B5EF4-FFF2-40B4-BE49-F238E27FC236}">
                        <a16:creationId xmlns:a16="http://schemas.microsoft.com/office/drawing/2014/main" id="{6D39DFA5-4283-4975-AAEA-985440B2EA27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5709027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6" name="直線コネクタ 115">
                    <a:extLst>
                      <a:ext uri="{FF2B5EF4-FFF2-40B4-BE49-F238E27FC236}">
                        <a16:creationId xmlns:a16="http://schemas.microsoft.com/office/drawing/2014/main" id="{0C0DF548-AB2B-4FE9-B600-EB4A6E6ABB43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6057812" y="2731118"/>
                    <a:ext cx="0" cy="781395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8" name="直線コネクタ 117">
                    <a:extLst>
                      <a:ext uri="{FF2B5EF4-FFF2-40B4-BE49-F238E27FC236}">
                        <a16:creationId xmlns:a16="http://schemas.microsoft.com/office/drawing/2014/main" id="{0AC0C230-AA9E-422B-9E90-AAE72565C194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6401833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0" name="直線コネクタ 119">
                    <a:extLst>
                      <a:ext uri="{FF2B5EF4-FFF2-40B4-BE49-F238E27FC236}">
                        <a16:creationId xmlns:a16="http://schemas.microsoft.com/office/drawing/2014/main" id="{C758A6AD-A6D2-4DB3-8E94-85EDA2A6E0AF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6750618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2" name="直線コネクタ 121">
                    <a:extLst>
                      <a:ext uri="{FF2B5EF4-FFF2-40B4-BE49-F238E27FC236}">
                        <a16:creationId xmlns:a16="http://schemas.microsoft.com/office/drawing/2014/main" id="{77C6B7A7-7CB5-4885-8598-F49FAD1E7993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7094641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4" name="直線コネクタ 123">
                    <a:extLst>
                      <a:ext uri="{FF2B5EF4-FFF2-40B4-BE49-F238E27FC236}">
                        <a16:creationId xmlns:a16="http://schemas.microsoft.com/office/drawing/2014/main" id="{547A849B-E875-481C-A3C0-F6DAD8720539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7443425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6" name="直線コネクタ 125">
                    <a:extLst>
                      <a:ext uri="{FF2B5EF4-FFF2-40B4-BE49-F238E27FC236}">
                        <a16:creationId xmlns:a16="http://schemas.microsoft.com/office/drawing/2014/main" id="{A1C63B42-926A-465F-9F13-3A8AC2A5A4FC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7794968" y="2496457"/>
                    <a:ext cx="0" cy="1007031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8" name="直線コネクタ 127">
                    <a:extLst>
                      <a:ext uri="{FF2B5EF4-FFF2-40B4-BE49-F238E27FC236}">
                        <a16:creationId xmlns:a16="http://schemas.microsoft.com/office/drawing/2014/main" id="{F99FA6FA-0728-41A5-A5B2-D8CDAF11468A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8149191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0" name="直線コネクタ 129">
                    <a:extLst>
                      <a:ext uri="{FF2B5EF4-FFF2-40B4-BE49-F238E27FC236}">
                        <a16:creationId xmlns:a16="http://schemas.microsoft.com/office/drawing/2014/main" id="{5F429FFE-2964-4EB4-AF61-CCD8CCC62821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8505794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2" name="直線コネクタ 131">
                    <a:extLst>
                      <a:ext uri="{FF2B5EF4-FFF2-40B4-BE49-F238E27FC236}">
                        <a16:creationId xmlns:a16="http://schemas.microsoft.com/office/drawing/2014/main" id="{5D7A9394-FFAE-4C3C-9CFA-13272036C563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8860015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4" name="直線コネクタ 133">
                    <a:extLst>
                      <a:ext uri="{FF2B5EF4-FFF2-40B4-BE49-F238E27FC236}">
                        <a16:creationId xmlns:a16="http://schemas.microsoft.com/office/drawing/2014/main" id="{8DCC21B5-026E-4D90-ACF2-EC0641396B29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9188401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5" name="直線コネクタ 134">
                    <a:extLst>
                      <a:ext uri="{FF2B5EF4-FFF2-40B4-BE49-F238E27FC236}">
                        <a16:creationId xmlns:a16="http://schemas.microsoft.com/office/drawing/2014/main" id="{E7D5026E-F20A-4E5B-9615-8F42496DBF98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9537186" y="2731118"/>
                    <a:ext cx="0" cy="781395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6" name="直線コネクタ 135">
                    <a:extLst>
                      <a:ext uri="{FF2B5EF4-FFF2-40B4-BE49-F238E27FC236}">
                        <a16:creationId xmlns:a16="http://schemas.microsoft.com/office/drawing/2014/main" id="{2FBB10AE-414A-44B3-BA2A-B57331B2DF22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9881208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7" name="直線コネクタ 136">
                    <a:extLst>
                      <a:ext uri="{FF2B5EF4-FFF2-40B4-BE49-F238E27FC236}">
                        <a16:creationId xmlns:a16="http://schemas.microsoft.com/office/drawing/2014/main" id="{5BC48168-AD0E-4BAD-96E8-D85906CF797E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10229993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8" name="直線コネクタ 137">
                    <a:extLst>
                      <a:ext uri="{FF2B5EF4-FFF2-40B4-BE49-F238E27FC236}">
                        <a16:creationId xmlns:a16="http://schemas.microsoft.com/office/drawing/2014/main" id="{BCFD3C27-F731-44DC-8DF0-49EAD6747AB8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10574016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9" name="直線コネクタ 138">
                    <a:extLst>
                      <a:ext uri="{FF2B5EF4-FFF2-40B4-BE49-F238E27FC236}">
                        <a16:creationId xmlns:a16="http://schemas.microsoft.com/office/drawing/2014/main" id="{C2D0D441-45AD-4B7D-8BA6-F5DE15D37178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10922800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0" name="直線コネクタ 139">
                    <a:extLst>
                      <a:ext uri="{FF2B5EF4-FFF2-40B4-BE49-F238E27FC236}">
                        <a16:creationId xmlns:a16="http://schemas.microsoft.com/office/drawing/2014/main" id="{33B2B1A6-0705-4459-A71A-1BC8C3DAC37E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11275313" y="2496457"/>
                    <a:ext cx="0" cy="1007031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8" name="直線コネクタ 107">
                    <a:extLst>
                      <a:ext uri="{FF2B5EF4-FFF2-40B4-BE49-F238E27FC236}">
                        <a16:creationId xmlns:a16="http://schemas.microsoft.com/office/drawing/2014/main" id="{DB789E18-5287-4E90-B719-638AF7C220D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3719001" y="3503487"/>
                    <a:ext cx="11589755" cy="0"/>
                  </a:xfrm>
                  <a:prstGeom prst="line">
                    <a:avLst/>
                  </a:prstGeom>
                  <a:ln w="1524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95" name="直線コネクタ 94">
                  <a:extLst>
                    <a:ext uri="{FF2B5EF4-FFF2-40B4-BE49-F238E27FC236}">
                      <a16:creationId xmlns:a16="http://schemas.microsoft.com/office/drawing/2014/main" id="{951063A8-31A7-4A17-89B4-5B4205879DA8}"/>
                    </a:ext>
                  </a:extLst>
                </p:cNvPr>
                <p:cNvCxnSpPr/>
                <p:nvPr/>
              </p:nvCxnSpPr>
              <p:spPr>
                <a:xfrm flipV="1">
                  <a:off x="8149191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6" name="直線コネクタ 95">
                  <a:extLst>
                    <a:ext uri="{FF2B5EF4-FFF2-40B4-BE49-F238E27FC236}">
                      <a16:creationId xmlns:a16="http://schemas.microsoft.com/office/drawing/2014/main" id="{F1C80F36-DB6C-4143-A2BB-4C58E1C5BF25}"/>
                    </a:ext>
                  </a:extLst>
                </p:cNvPr>
                <p:cNvCxnSpPr/>
                <p:nvPr/>
              </p:nvCxnSpPr>
              <p:spPr>
                <a:xfrm flipV="1">
                  <a:off x="8503413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7" name="直線コネクタ 96">
                  <a:extLst>
                    <a:ext uri="{FF2B5EF4-FFF2-40B4-BE49-F238E27FC236}">
                      <a16:creationId xmlns:a16="http://schemas.microsoft.com/office/drawing/2014/main" id="{571A0A08-BDCE-4554-B5E5-8F2B96179D40}"/>
                    </a:ext>
                  </a:extLst>
                </p:cNvPr>
                <p:cNvCxnSpPr/>
                <p:nvPr/>
              </p:nvCxnSpPr>
              <p:spPr>
                <a:xfrm flipV="1">
                  <a:off x="8857634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8" name="直線コネクタ 97">
                  <a:extLst>
                    <a:ext uri="{FF2B5EF4-FFF2-40B4-BE49-F238E27FC236}">
                      <a16:creationId xmlns:a16="http://schemas.microsoft.com/office/drawing/2014/main" id="{06E9612C-FC4B-408E-B30F-8B63815D490E}"/>
                    </a:ext>
                  </a:extLst>
                </p:cNvPr>
                <p:cNvCxnSpPr/>
                <p:nvPr/>
              </p:nvCxnSpPr>
              <p:spPr>
                <a:xfrm flipV="1">
                  <a:off x="9188401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9" name="直線コネクタ 98">
                  <a:extLst>
                    <a:ext uri="{FF2B5EF4-FFF2-40B4-BE49-F238E27FC236}">
                      <a16:creationId xmlns:a16="http://schemas.microsoft.com/office/drawing/2014/main" id="{F7A08073-B05D-49F0-989D-8337482D4AA2}"/>
                    </a:ext>
                  </a:extLst>
                </p:cNvPr>
                <p:cNvCxnSpPr/>
                <p:nvPr/>
              </p:nvCxnSpPr>
              <p:spPr>
                <a:xfrm flipV="1">
                  <a:off x="9534805" y="2731118"/>
                  <a:ext cx="0" cy="781395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0" name="直線コネクタ 99">
                  <a:extLst>
                    <a:ext uri="{FF2B5EF4-FFF2-40B4-BE49-F238E27FC236}">
                      <a16:creationId xmlns:a16="http://schemas.microsoft.com/office/drawing/2014/main" id="{7CF6F2AD-B19C-4E67-BA35-068F3AF923A9}"/>
                    </a:ext>
                  </a:extLst>
                </p:cNvPr>
                <p:cNvCxnSpPr/>
                <p:nvPr/>
              </p:nvCxnSpPr>
              <p:spPr>
                <a:xfrm flipV="1">
                  <a:off x="9881208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1" name="直線コネクタ 100">
                  <a:extLst>
                    <a:ext uri="{FF2B5EF4-FFF2-40B4-BE49-F238E27FC236}">
                      <a16:creationId xmlns:a16="http://schemas.microsoft.com/office/drawing/2014/main" id="{6A4DDCB0-EC92-44D4-8917-14CB4CC4CD34}"/>
                    </a:ext>
                  </a:extLst>
                </p:cNvPr>
                <p:cNvCxnSpPr/>
                <p:nvPr/>
              </p:nvCxnSpPr>
              <p:spPr>
                <a:xfrm flipV="1">
                  <a:off x="10227612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2" name="直線コネクタ 101">
                  <a:extLst>
                    <a:ext uri="{FF2B5EF4-FFF2-40B4-BE49-F238E27FC236}">
                      <a16:creationId xmlns:a16="http://schemas.microsoft.com/office/drawing/2014/main" id="{72484023-F6C0-4DE1-B9E2-C2C9D55CFF41}"/>
                    </a:ext>
                  </a:extLst>
                </p:cNvPr>
                <p:cNvCxnSpPr/>
                <p:nvPr/>
              </p:nvCxnSpPr>
              <p:spPr>
                <a:xfrm flipV="1">
                  <a:off x="10574016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3" name="直線コネクタ 102">
                  <a:extLst>
                    <a:ext uri="{FF2B5EF4-FFF2-40B4-BE49-F238E27FC236}">
                      <a16:creationId xmlns:a16="http://schemas.microsoft.com/office/drawing/2014/main" id="{35F4889A-BAF4-4886-95B2-9896308B857E}"/>
                    </a:ext>
                  </a:extLst>
                </p:cNvPr>
                <p:cNvCxnSpPr/>
                <p:nvPr/>
              </p:nvCxnSpPr>
              <p:spPr>
                <a:xfrm flipV="1">
                  <a:off x="10920419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4" name="直線コネクタ 103">
                  <a:extLst>
                    <a:ext uri="{FF2B5EF4-FFF2-40B4-BE49-F238E27FC236}">
                      <a16:creationId xmlns:a16="http://schemas.microsoft.com/office/drawing/2014/main" id="{CA9BA6C1-FCB9-4A5D-B1C3-B6B9FDED2FCC}"/>
                    </a:ext>
                  </a:extLst>
                </p:cNvPr>
                <p:cNvCxnSpPr/>
                <p:nvPr/>
              </p:nvCxnSpPr>
              <p:spPr>
                <a:xfrm flipV="1">
                  <a:off x="11270551" y="2496456"/>
                  <a:ext cx="0" cy="1007031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43" name="直線コネクタ 142">
                <a:extLst>
                  <a:ext uri="{FF2B5EF4-FFF2-40B4-BE49-F238E27FC236}">
                    <a16:creationId xmlns:a16="http://schemas.microsoft.com/office/drawing/2014/main" id="{AB94FBDF-0B05-4EF5-A16A-3AAA9BF25A24}"/>
                  </a:ext>
                </a:extLst>
              </p:cNvPr>
              <p:cNvCxnSpPr/>
              <p:nvPr/>
            </p:nvCxnSpPr>
            <p:spPr>
              <a:xfrm flipV="1">
                <a:off x="11624018" y="2938703"/>
                <a:ext cx="0" cy="56478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47" name="テキスト ボックス 46">
            <a:extLst>
              <a:ext uri="{FF2B5EF4-FFF2-40B4-BE49-F238E27FC236}">
                <a16:creationId xmlns:a16="http://schemas.microsoft.com/office/drawing/2014/main" id="{E5F1862E-0785-4736-99B0-DE432C1DAB90}"/>
              </a:ext>
            </a:extLst>
          </p:cNvPr>
          <p:cNvSpPr txBox="1"/>
          <p:nvPr/>
        </p:nvSpPr>
        <p:spPr>
          <a:xfrm>
            <a:off x="1653198" y="4689746"/>
            <a:ext cx="2536272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3.706</a:t>
            </a:r>
            <a:endParaRPr lang="ja-JP" altLang="en-US" sz="6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5" name="下矢印 265">
            <a:extLst>
              <a:ext uri="{FF2B5EF4-FFF2-40B4-BE49-F238E27FC236}">
                <a16:creationId xmlns:a16="http://schemas.microsoft.com/office/drawing/2014/main" id="{243302F7-7651-449B-8D92-6C8F6D87325C}"/>
              </a:ext>
            </a:extLst>
          </p:cNvPr>
          <p:cNvSpPr/>
          <p:nvPr/>
        </p:nvSpPr>
        <p:spPr>
          <a:xfrm flipV="1">
            <a:off x="2541933" y="3618030"/>
            <a:ext cx="759397" cy="847223"/>
          </a:xfrm>
          <a:prstGeom prst="down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9264112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グループ化 4">
            <a:extLst>
              <a:ext uri="{FF2B5EF4-FFF2-40B4-BE49-F238E27FC236}">
                <a16:creationId xmlns:a16="http://schemas.microsoft.com/office/drawing/2014/main" id="{DEA45223-9BFE-4AB7-815A-93558355814D}"/>
              </a:ext>
            </a:extLst>
          </p:cNvPr>
          <p:cNvGrpSpPr/>
          <p:nvPr/>
        </p:nvGrpSpPr>
        <p:grpSpPr>
          <a:xfrm>
            <a:off x="238502" y="1904981"/>
            <a:ext cx="11692647" cy="1607532"/>
            <a:chOff x="238502" y="1904981"/>
            <a:chExt cx="11692647" cy="1607532"/>
          </a:xfrm>
        </p:grpSpPr>
        <p:sp>
          <p:nvSpPr>
            <p:cNvPr id="141" name="テキスト ボックス 140">
              <a:extLst>
                <a:ext uri="{FF2B5EF4-FFF2-40B4-BE49-F238E27FC236}">
                  <a16:creationId xmlns:a16="http://schemas.microsoft.com/office/drawing/2014/main" id="{891331ED-9E76-4F51-9272-4B3F99D10211}"/>
                </a:ext>
              </a:extLst>
            </p:cNvPr>
            <p:cNvSpPr txBox="1"/>
            <p:nvPr/>
          </p:nvSpPr>
          <p:spPr>
            <a:xfrm>
              <a:off x="10609953" y="1904981"/>
              <a:ext cx="1321196" cy="707886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altLang="ja-JP" sz="4000">
                  <a:latin typeface="メイリオ" panose="020B0604030504040204" pitchFamily="50" charset="-128"/>
                  <a:ea typeface="メイリオ" panose="020B0604030504040204" pitchFamily="50" charset="-128"/>
                </a:rPr>
                <a:t>3.73</a:t>
              </a:r>
            </a:p>
          </p:txBody>
        </p:sp>
        <p:grpSp>
          <p:nvGrpSpPr>
            <p:cNvPr id="3" name="グループ化 2">
              <a:extLst>
                <a:ext uri="{FF2B5EF4-FFF2-40B4-BE49-F238E27FC236}">
                  <a16:creationId xmlns:a16="http://schemas.microsoft.com/office/drawing/2014/main" id="{20AF70F9-E492-4274-9479-FCB2D5373DD1}"/>
                </a:ext>
              </a:extLst>
            </p:cNvPr>
            <p:cNvGrpSpPr/>
            <p:nvPr/>
          </p:nvGrpSpPr>
          <p:grpSpPr>
            <a:xfrm>
              <a:off x="238502" y="1904981"/>
              <a:ext cx="11589755" cy="1607532"/>
              <a:chOff x="238502" y="1904981"/>
              <a:chExt cx="11589755" cy="1607532"/>
            </a:xfrm>
          </p:grpSpPr>
          <p:grpSp>
            <p:nvGrpSpPr>
              <p:cNvPr id="93" name="グループ化 92">
                <a:extLst>
                  <a:ext uri="{FF2B5EF4-FFF2-40B4-BE49-F238E27FC236}">
                    <a16:creationId xmlns:a16="http://schemas.microsoft.com/office/drawing/2014/main" id="{CF791DB8-0C02-4647-9F98-2866FB667A86}"/>
                  </a:ext>
                </a:extLst>
              </p:cNvPr>
              <p:cNvGrpSpPr/>
              <p:nvPr/>
            </p:nvGrpSpPr>
            <p:grpSpPr>
              <a:xfrm>
                <a:off x="238502" y="1904981"/>
                <a:ext cx="11589755" cy="1607532"/>
                <a:chOff x="238502" y="1904981"/>
                <a:chExt cx="11589755" cy="1607532"/>
              </a:xfrm>
            </p:grpSpPr>
            <p:grpSp>
              <p:nvGrpSpPr>
                <p:cNvPr id="94" name="グループ化 93">
                  <a:extLst>
                    <a:ext uri="{FF2B5EF4-FFF2-40B4-BE49-F238E27FC236}">
                      <a16:creationId xmlns:a16="http://schemas.microsoft.com/office/drawing/2014/main" id="{752E9776-D2BE-4A12-990D-A7A5E5A38C96}"/>
                    </a:ext>
                  </a:extLst>
                </p:cNvPr>
                <p:cNvGrpSpPr/>
                <p:nvPr/>
              </p:nvGrpSpPr>
              <p:grpSpPr>
                <a:xfrm>
                  <a:off x="238502" y="1904981"/>
                  <a:ext cx="11589755" cy="1607532"/>
                  <a:chOff x="3719001" y="1904981"/>
                  <a:chExt cx="11589755" cy="1607532"/>
                </a:xfrm>
              </p:grpSpPr>
              <p:sp>
                <p:nvSpPr>
                  <p:cNvPr id="105" name="テキスト ボックス 104">
                    <a:extLst>
                      <a:ext uri="{FF2B5EF4-FFF2-40B4-BE49-F238E27FC236}">
                        <a16:creationId xmlns:a16="http://schemas.microsoft.com/office/drawing/2014/main" id="{4D3019B2-3C59-4972-8A04-77BE4402A525}"/>
                      </a:ext>
                    </a:extLst>
                  </p:cNvPr>
                  <p:cNvSpPr txBox="1"/>
                  <p:nvPr/>
                </p:nvSpPr>
                <p:spPr>
                  <a:xfrm>
                    <a:off x="3813525" y="1904981"/>
                    <a:ext cx="1002197" cy="707886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altLang="ja-JP" sz="4000">
                        <a:latin typeface="メイリオ" panose="020B0604030504040204" pitchFamily="50" charset="-128"/>
                        <a:ea typeface="メイリオ" panose="020B0604030504040204" pitchFamily="50" charset="-128"/>
                      </a:rPr>
                      <a:t>3.7</a:t>
                    </a:r>
                    <a:endParaRPr kumimoji="1" lang="ja-JP" altLang="en-US" sz="1100" dirty="0">
                      <a:latin typeface="メイリオ" panose="020B0604030504040204" pitchFamily="50" charset="-128"/>
                      <a:ea typeface="メイリオ" panose="020B0604030504040204" pitchFamily="50" charset="-128"/>
                    </a:endParaRPr>
                  </a:p>
                </p:txBody>
              </p:sp>
              <p:cxnSp>
                <p:nvCxnSpPr>
                  <p:cNvPr id="109" name="直線コネクタ 108">
                    <a:extLst>
                      <a:ext uri="{FF2B5EF4-FFF2-40B4-BE49-F238E27FC236}">
                        <a16:creationId xmlns:a16="http://schemas.microsoft.com/office/drawing/2014/main" id="{95979776-638A-486A-9423-386CA79D0980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3961671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0" name="直線コネクタ 109">
                    <a:extLst>
                      <a:ext uri="{FF2B5EF4-FFF2-40B4-BE49-F238E27FC236}">
                        <a16:creationId xmlns:a16="http://schemas.microsoft.com/office/drawing/2014/main" id="{FCFF4003-22A5-4C28-9CDE-DF48274B376D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4315594" y="2496457"/>
                    <a:ext cx="0" cy="1007031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1" name="直線コネクタ 110">
                    <a:extLst>
                      <a:ext uri="{FF2B5EF4-FFF2-40B4-BE49-F238E27FC236}">
                        <a16:creationId xmlns:a16="http://schemas.microsoft.com/office/drawing/2014/main" id="{9E758EDD-58E0-4AD1-9882-6C73FBFC82DC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4672197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2" name="直線コネクタ 111">
                    <a:extLst>
                      <a:ext uri="{FF2B5EF4-FFF2-40B4-BE49-F238E27FC236}">
                        <a16:creationId xmlns:a16="http://schemas.microsoft.com/office/drawing/2014/main" id="{3FE3CADA-6856-4D66-8C62-FF88A6AB0A03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5026419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3" name="直線コネクタ 112">
                    <a:extLst>
                      <a:ext uri="{FF2B5EF4-FFF2-40B4-BE49-F238E27FC236}">
                        <a16:creationId xmlns:a16="http://schemas.microsoft.com/office/drawing/2014/main" id="{A59C7B1F-2469-4BAF-BFF9-2BF57185FADD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5378259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4" name="直線コネクタ 113">
                    <a:extLst>
                      <a:ext uri="{FF2B5EF4-FFF2-40B4-BE49-F238E27FC236}">
                        <a16:creationId xmlns:a16="http://schemas.microsoft.com/office/drawing/2014/main" id="{6D39DFA5-4283-4975-AAEA-985440B2EA27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5709027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6" name="直線コネクタ 115">
                    <a:extLst>
                      <a:ext uri="{FF2B5EF4-FFF2-40B4-BE49-F238E27FC236}">
                        <a16:creationId xmlns:a16="http://schemas.microsoft.com/office/drawing/2014/main" id="{0C0DF548-AB2B-4FE9-B600-EB4A6E6ABB43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6057812" y="2731118"/>
                    <a:ext cx="0" cy="781395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8" name="直線コネクタ 117">
                    <a:extLst>
                      <a:ext uri="{FF2B5EF4-FFF2-40B4-BE49-F238E27FC236}">
                        <a16:creationId xmlns:a16="http://schemas.microsoft.com/office/drawing/2014/main" id="{0AC0C230-AA9E-422B-9E90-AAE72565C194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6401833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0" name="直線コネクタ 119">
                    <a:extLst>
                      <a:ext uri="{FF2B5EF4-FFF2-40B4-BE49-F238E27FC236}">
                        <a16:creationId xmlns:a16="http://schemas.microsoft.com/office/drawing/2014/main" id="{C758A6AD-A6D2-4DB3-8E94-85EDA2A6E0AF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6750618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2" name="直線コネクタ 121">
                    <a:extLst>
                      <a:ext uri="{FF2B5EF4-FFF2-40B4-BE49-F238E27FC236}">
                        <a16:creationId xmlns:a16="http://schemas.microsoft.com/office/drawing/2014/main" id="{77C6B7A7-7CB5-4885-8598-F49FAD1E7993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7094641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4" name="直線コネクタ 123">
                    <a:extLst>
                      <a:ext uri="{FF2B5EF4-FFF2-40B4-BE49-F238E27FC236}">
                        <a16:creationId xmlns:a16="http://schemas.microsoft.com/office/drawing/2014/main" id="{547A849B-E875-481C-A3C0-F6DAD8720539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7443425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6" name="直線コネクタ 125">
                    <a:extLst>
                      <a:ext uri="{FF2B5EF4-FFF2-40B4-BE49-F238E27FC236}">
                        <a16:creationId xmlns:a16="http://schemas.microsoft.com/office/drawing/2014/main" id="{A1C63B42-926A-465F-9F13-3A8AC2A5A4FC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7794968" y="2496457"/>
                    <a:ext cx="0" cy="1007031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8" name="直線コネクタ 127">
                    <a:extLst>
                      <a:ext uri="{FF2B5EF4-FFF2-40B4-BE49-F238E27FC236}">
                        <a16:creationId xmlns:a16="http://schemas.microsoft.com/office/drawing/2014/main" id="{F99FA6FA-0728-41A5-A5B2-D8CDAF11468A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8149191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0" name="直線コネクタ 129">
                    <a:extLst>
                      <a:ext uri="{FF2B5EF4-FFF2-40B4-BE49-F238E27FC236}">
                        <a16:creationId xmlns:a16="http://schemas.microsoft.com/office/drawing/2014/main" id="{5F429FFE-2964-4EB4-AF61-CCD8CCC62821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8505794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2" name="直線コネクタ 131">
                    <a:extLst>
                      <a:ext uri="{FF2B5EF4-FFF2-40B4-BE49-F238E27FC236}">
                        <a16:creationId xmlns:a16="http://schemas.microsoft.com/office/drawing/2014/main" id="{5D7A9394-FFAE-4C3C-9CFA-13272036C563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8860015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4" name="直線コネクタ 133">
                    <a:extLst>
                      <a:ext uri="{FF2B5EF4-FFF2-40B4-BE49-F238E27FC236}">
                        <a16:creationId xmlns:a16="http://schemas.microsoft.com/office/drawing/2014/main" id="{8DCC21B5-026E-4D90-ACF2-EC0641396B29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9188401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5" name="直線コネクタ 134">
                    <a:extLst>
                      <a:ext uri="{FF2B5EF4-FFF2-40B4-BE49-F238E27FC236}">
                        <a16:creationId xmlns:a16="http://schemas.microsoft.com/office/drawing/2014/main" id="{E7D5026E-F20A-4E5B-9615-8F42496DBF98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9537186" y="2731118"/>
                    <a:ext cx="0" cy="781395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6" name="直線コネクタ 135">
                    <a:extLst>
                      <a:ext uri="{FF2B5EF4-FFF2-40B4-BE49-F238E27FC236}">
                        <a16:creationId xmlns:a16="http://schemas.microsoft.com/office/drawing/2014/main" id="{2FBB10AE-414A-44B3-BA2A-B57331B2DF22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9881208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7" name="直線コネクタ 136">
                    <a:extLst>
                      <a:ext uri="{FF2B5EF4-FFF2-40B4-BE49-F238E27FC236}">
                        <a16:creationId xmlns:a16="http://schemas.microsoft.com/office/drawing/2014/main" id="{5BC48168-AD0E-4BAD-96E8-D85906CF797E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10229993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8" name="直線コネクタ 137">
                    <a:extLst>
                      <a:ext uri="{FF2B5EF4-FFF2-40B4-BE49-F238E27FC236}">
                        <a16:creationId xmlns:a16="http://schemas.microsoft.com/office/drawing/2014/main" id="{BCFD3C27-F731-44DC-8DF0-49EAD6747AB8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10574016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9" name="直線コネクタ 138">
                    <a:extLst>
                      <a:ext uri="{FF2B5EF4-FFF2-40B4-BE49-F238E27FC236}">
                        <a16:creationId xmlns:a16="http://schemas.microsoft.com/office/drawing/2014/main" id="{C2D0D441-45AD-4B7D-8BA6-F5DE15D37178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10922800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0" name="直線コネクタ 139">
                    <a:extLst>
                      <a:ext uri="{FF2B5EF4-FFF2-40B4-BE49-F238E27FC236}">
                        <a16:creationId xmlns:a16="http://schemas.microsoft.com/office/drawing/2014/main" id="{33B2B1A6-0705-4459-A71A-1BC8C3DAC37E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11275313" y="2496457"/>
                    <a:ext cx="0" cy="1007031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8" name="直線コネクタ 107">
                    <a:extLst>
                      <a:ext uri="{FF2B5EF4-FFF2-40B4-BE49-F238E27FC236}">
                        <a16:creationId xmlns:a16="http://schemas.microsoft.com/office/drawing/2014/main" id="{DB789E18-5287-4E90-B719-638AF7C220D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3719001" y="3503487"/>
                    <a:ext cx="11589755" cy="0"/>
                  </a:xfrm>
                  <a:prstGeom prst="line">
                    <a:avLst/>
                  </a:prstGeom>
                  <a:ln w="1524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95" name="直線コネクタ 94">
                  <a:extLst>
                    <a:ext uri="{FF2B5EF4-FFF2-40B4-BE49-F238E27FC236}">
                      <a16:creationId xmlns:a16="http://schemas.microsoft.com/office/drawing/2014/main" id="{951063A8-31A7-4A17-89B4-5B4205879DA8}"/>
                    </a:ext>
                  </a:extLst>
                </p:cNvPr>
                <p:cNvCxnSpPr/>
                <p:nvPr/>
              </p:nvCxnSpPr>
              <p:spPr>
                <a:xfrm flipV="1">
                  <a:off x="8149191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6" name="直線コネクタ 95">
                  <a:extLst>
                    <a:ext uri="{FF2B5EF4-FFF2-40B4-BE49-F238E27FC236}">
                      <a16:creationId xmlns:a16="http://schemas.microsoft.com/office/drawing/2014/main" id="{F1C80F36-DB6C-4143-A2BB-4C58E1C5BF25}"/>
                    </a:ext>
                  </a:extLst>
                </p:cNvPr>
                <p:cNvCxnSpPr/>
                <p:nvPr/>
              </p:nvCxnSpPr>
              <p:spPr>
                <a:xfrm flipV="1">
                  <a:off x="8503413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7" name="直線コネクタ 96">
                  <a:extLst>
                    <a:ext uri="{FF2B5EF4-FFF2-40B4-BE49-F238E27FC236}">
                      <a16:creationId xmlns:a16="http://schemas.microsoft.com/office/drawing/2014/main" id="{571A0A08-BDCE-4554-B5E5-8F2B96179D40}"/>
                    </a:ext>
                  </a:extLst>
                </p:cNvPr>
                <p:cNvCxnSpPr/>
                <p:nvPr/>
              </p:nvCxnSpPr>
              <p:spPr>
                <a:xfrm flipV="1">
                  <a:off x="8857634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8" name="直線コネクタ 97">
                  <a:extLst>
                    <a:ext uri="{FF2B5EF4-FFF2-40B4-BE49-F238E27FC236}">
                      <a16:creationId xmlns:a16="http://schemas.microsoft.com/office/drawing/2014/main" id="{06E9612C-FC4B-408E-B30F-8B63815D490E}"/>
                    </a:ext>
                  </a:extLst>
                </p:cNvPr>
                <p:cNvCxnSpPr/>
                <p:nvPr/>
              </p:nvCxnSpPr>
              <p:spPr>
                <a:xfrm flipV="1">
                  <a:off x="9188401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9" name="直線コネクタ 98">
                  <a:extLst>
                    <a:ext uri="{FF2B5EF4-FFF2-40B4-BE49-F238E27FC236}">
                      <a16:creationId xmlns:a16="http://schemas.microsoft.com/office/drawing/2014/main" id="{F7A08073-B05D-49F0-989D-8337482D4AA2}"/>
                    </a:ext>
                  </a:extLst>
                </p:cNvPr>
                <p:cNvCxnSpPr/>
                <p:nvPr/>
              </p:nvCxnSpPr>
              <p:spPr>
                <a:xfrm flipV="1">
                  <a:off x="9534805" y="2731118"/>
                  <a:ext cx="0" cy="781395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0" name="直線コネクタ 99">
                  <a:extLst>
                    <a:ext uri="{FF2B5EF4-FFF2-40B4-BE49-F238E27FC236}">
                      <a16:creationId xmlns:a16="http://schemas.microsoft.com/office/drawing/2014/main" id="{7CF6F2AD-B19C-4E67-BA35-068F3AF923A9}"/>
                    </a:ext>
                  </a:extLst>
                </p:cNvPr>
                <p:cNvCxnSpPr/>
                <p:nvPr/>
              </p:nvCxnSpPr>
              <p:spPr>
                <a:xfrm flipV="1">
                  <a:off x="9881208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1" name="直線コネクタ 100">
                  <a:extLst>
                    <a:ext uri="{FF2B5EF4-FFF2-40B4-BE49-F238E27FC236}">
                      <a16:creationId xmlns:a16="http://schemas.microsoft.com/office/drawing/2014/main" id="{6A4DDCB0-EC92-44D4-8917-14CB4CC4CD34}"/>
                    </a:ext>
                  </a:extLst>
                </p:cNvPr>
                <p:cNvCxnSpPr/>
                <p:nvPr/>
              </p:nvCxnSpPr>
              <p:spPr>
                <a:xfrm flipV="1">
                  <a:off x="10227612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2" name="直線コネクタ 101">
                  <a:extLst>
                    <a:ext uri="{FF2B5EF4-FFF2-40B4-BE49-F238E27FC236}">
                      <a16:creationId xmlns:a16="http://schemas.microsoft.com/office/drawing/2014/main" id="{72484023-F6C0-4DE1-B9E2-C2C9D55CFF41}"/>
                    </a:ext>
                  </a:extLst>
                </p:cNvPr>
                <p:cNvCxnSpPr/>
                <p:nvPr/>
              </p:nvCxnSpPr>
              <p:spPr>
                <a:xfrm flipV="1">
                  <a:off x="10574016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3" name="直線コネクタ 102">
                  <a:extLst>
                    <a:ext uri="{FF2B5EF4-FFF2-40B4-BE49-F238E27FC236}">
                      <a16:creationId xmlns:a16="http://schemas.microsoft.com/office/drawing/2014/main" id="{35F4889A-BAF4-4886-95B2-9896308B857E}"/>
                    </a:ext>
                  </a:extLst>
                </p:cNvPr>
                <p:cNvCxnSpPr/>
                <p:nvPr/>
              </p:nvCxnSpPr>
              <p:spPr>
                <a:xfrm flipV="1">
                  <a:off x="10920419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4" name="直線コネクタ 103">
                  <a:extLst>
                    <a:ext uri="{FF2B5EF4-FFF2-40B4-BE49-F238E27FC236}">
                      <a16:creationId xmlns:a16="http://schemas.microsoft.com/office/drawing/2014/main" id="{CA9BA6C1-FCB9-4A5D-B1C3-B6B9FDED2FCC}"/>
                    </a:ext>
                  </a:extLst>
                </p:cNvPr>
                <p:cNvCxnSpPr/>
                <p:nvPr/>
              </p:nvCxnSpPr>
              <p:spPr>
                <a:xfrm flipV="1">
                  <a:off x="11270551" y="2496456"/>
                  <a:ext cx="0" cy="1007031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43" name="直線コネクタ 142">
                <a:extLst>
                  <a:ext uri="{FF2B5EF4-FFF2-40B4-BE49-F238E27FC236}">
                    <a16:creationId xmlns:a16="http://schemas.microsoft.com/office/drawing/2014/main" id="{AB94FBDF-0B05-4EF5-A16A-3AAA9BF25A24}"/>
                  </a:ext>
                </a:extLst>
              </p:cNvPr>
              <p:cNvCxnSpPr/>
              <p:nvPr/>
            </p:nvCxnSpPr>
            <p:spPr>
              <a:xfrm flipV="1">
                <a:off x="11624018" y="2938703"/>
                <a:ext cx="0" cy="56478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44" name="下矢印 265">
            <a:extLst>
              <a:ext uri="{FF2B5EF4-FFF2-40B4-BE49-F238E27FC236}">
                <a16:creationId xmlns:a16="http://schemas.microsoft.com/office/drawing/2014/main" id="{04919B25-6C66-41B0-ABBC-4A7F20EAFD97}"/>
              </a:ext>
            </a:extLst>
          </p:cNvPr>
          <p:cNvSpPr/>
          <p:nvPr/>
        </p:nvSpPr>
        <p:spPr>
          <a:xfrm flipV="1">
            <a:off x="2196646" y="3618030"/>
            <a:ext cx="759397" cy="847223"/>
          </a:xfrm>
          <a:prstGeom prst="down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7" name="テキスト ボックス 46">
            <a:extLst>
              <a:ext uri="{FF2B5EF4-FFF2-40B4-BE49-F238E27FC236}">
                <a16:creationId xmlns:a16="http://schemas.microsoft.com/office/drawing/2014/main" id="{E5F1862E-0785-4736-99B0-DE432C1DAB90}"/>
              </a:ext>
            </a:extLst>
          </p:cNvPr>
          <p:cNvSpPr txBox="1"/>
          <p:nvPr/>
        </p:nvSpPr>
        <p:spPr>
          <a:xfrm>
            <a:off x="1308208" y="4689746"/>
            <a:ext cx="2536272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3.705</a:t>
            </a:r>
            <a:endParaRPr lang="ja-JP" altLang="en-US" sz="6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970248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グループ化 4">
            <a:extLst>
              <a:ext uri="{FF2B5EF4-FFF2-40B4-BE49-F238E27FC236}">
                <a16:creationId xmlns:a16="http://schemas.microsoft.com/office/drawing/2014/main" id="{DEA45223-9BFE-4AB7-815A-93558355814D}"/>
              </a:ext>
            </a:extLst>
          </p:cNvPr>
          <p:cNvGrpSpPr/>
          <p:nvPr/>
        </p:nvGrpSpPr>
        <p:grpSpPr>
          <a:xfrm>
            <a:off x="238502" y="1904981"/>
            <a:ext cx="11692647" cy="1607532"/>
            <a:chOff x="238502" y="1904981"/>
            <a:chExt cx="11692647" cy="1607532"/>
          </a:xfrm>
        </p:grpSpPr>
        <p:sp>
          <p:nvSpPr>
            <p:cNvPr id="141" name="テキスト ボックス 140">
              <a:extLst>
                <a:ext uri="{FF2B5EF4-FFF2-40B4-BE49-F238E27FC236}">
                  <a16:creationId xmlns:a16="http://schemas.microsoft.com/office/drawing/2014/main" id="{891331ED-9E76-4F51-9272-4B3F99D10211}"/>
                </a:ext>
              </a:extLst>
            </p:cNvPr>
            <p:cNvSpPr txBox="1"/>
            <p:nvPr/>
          </p:nvSpPr>
          <p:spPr>
            <a:xfrm>
              <a:off x="10609953" y="1904981"/>
              <a:ext cx="1321196" cy="707886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altLang="ja-JP" sz="4000">
                  <a:latin typeface="メイリオ" panose="020B0604030504040204" pitchFamily="50" charset="-128"/>
                  <a:ea typeface="メイリオ" panose="020B0604030504040204" pitchFamily="50" charset="-128"/>
                </a:rPr>
                <a:t>3.73</a:t>
              </a:r>
            </a:p>
          </p:txBody>
        </p:sp>
        <p:grpSp>
          <p:nvGrpSpPr>
            <p:cNvPr id="3" name="グループ化 2">
              <a:extLst>
                <a:ext uri="{FF2B5EF4-FFF2-40B4-BE49-F238E27FC236}">
                  <a16:creationId xmlns:a16="http://schemas.microsoft.com/office/drawing/2014/main" id="{20AF70F9-E492-4274-9479-FCB2D5373DD1}"/>
                </a:ext>
              </a:extLst>
            </p:cNvPr>
            <p:cNvGrpSpPr/>
            <p:nvPr/>
          </p:nvGrpSpPr>
          <p:grpSpPr>
            <a:xfrm>
              <a:off x="238502" y="1904981"/>
              <a:ext cx="11589755" cy="1607532"/>
              <a:chOff x="238502" y="1904981"/>
              <a:chExt cx="11589755" cy="1607532"/>
            </a:xfrm>
          </p:grpSpPr>
          <p:grpSp>
            <p:nvGrpSpPr>
              <p:cNvPr id="93" name="グループ化 92">
                <a:extLst>
                  <a:ext uri="{FF2B5EF4-FFF2-40B4-BE49-F238E27FC236}">
                    <a16:creationId xmlns:a16="http://schemas.microsoft.com/office/drawing/2014/main" id="{CF791DB8-0C02-4647-9F98-2866FB667A86}"/>
                  </a:ext>
                </a:extLst>
              </p:cNvPr>
              <p:cNvGrpSpPr/>
              <p:nvPr/>
            </p:nvGrpSpPr>
            <p:grpSpPr>
              <a:xfrm>
                <a:off x="238502" y="1904981"/>
                <a:ext cx="11589755" cy="1607532"/>
                <a:chOff x="238502" y="1904981"/>
                <a:chExt cx="11589755" cy="1607532"/>
              </a:xfrm>
            </p:grpSpPr>
            <p:grpSp>
              <p:nvGrpSpPr>
                <p:cNvPr id="94" name="グループ化 93">
                  <a:extLst>
                    <a:ext uri="{FF2B5EF4-FFF2-40B4-BE49-F238E27FC236}">
                      <a16:creationId xmlns:a16="http://schemas.microsoft.com/office/drawing/2014/main" id="{752E9776-D2BE-4A12-990D-A7A5E5A38C96}"/>
                    </a:ext>
                  </a:extLst>
                </p:cNvPr>
                <p:cNvGrpSpPr/>
                <p:nvPr/>
              </p:nvGrpSpPr>
              <p:grpSpPr>
                <a:xfrm>
                  <a:off x="238502" y="1904981"/>
                  <a:ext cx="11589755" cy="1607532"/>
                  <a:chOff x="3719001" y="1904981"/>
                  <a:chExt cx="11589755" cy="1607532"/>
                </a:xfrm>
              </p:grpSpPr>
              <p:sp>
                <p:nvSpPr>
                  <p:cNvPr id="105" name="テキスト ボックス 104">
                    <a:extLst>
                      <a:ext uri="{FF2B5EF4-FFF2-40B4-BE49-F238E27FC236}">
                        <a16:creationId xmlns:a16="http://schemas.microsoft.com/office/drawing/2014/main" id="{4D3019B2-3C59-4972-8A04-77BE4402A525}"/>
                      </a:ext>
                    </a:extLst>
                  </p:cNvPr>
                  <p:cNvSpPr txBox="1"/>
                  <p:nvPr/>
                </p:nvSpPr>
                <p:spPr>
                  <a:xfrm>
                    <a:off x="3813525" y="1904981"/>
                    <a:ext cx="1002197" cy="707886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altLang="ja-JP" sz="4000">
                        <a:latin typeface="メイリオ" panose="020B0604030504040204" pitchFamily="50" charset="-128"/>
                        <a:ea typeface="メイリオ" panose="020B0604030504040204" pitchFamily="50" charset="-128"/>
                      </a:rPr>
                      <a:t>3.7</a:t>
                    </a:r>
                    <a:endParaRPr kumimoji="1" lang="ja-JP" altLang="en-US" sz="1100" dirty="0">
                      <a:latin typeface="メイリオ" panose="020B0604030504040204" pitchFamily="50" charset="-128"/>
                      <a:ea typeface="メイリオ" panose="020B0604030504040204" pitchFamily="50" charset="-128"/>
                    </a:endParaRPr>
                  </a:p>
                </p:txBody>
              </p:sp>
              <p:cxnSp>
                <p:nvCxnSpPr>
                  <p:cNvPr id="109" name="直線コネクタ 108">
                    <a:extLst>
                      <a:ext uri="{FF2B5EF4-FFF2-40B4-BE49-F238E27FC236}">
                        <a16:creationId xmlns:a16="http://schemas.microsoft.com/office/drawing/2014/main" id="{95979776-638A-486A-9423-386CA79D0980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3961671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0" name="直線コネクタ 109">
                    <a:extLst>
                      <a:ext uri="{FF2B5EF4-FFF2-40B4-BE49-F238E27FC236}">
                        <a16:creationId xmlns:a16="http://schemas.microsoft.com/office/drawing/2014/main" id="{FCFF4003-22A5-4C28-9CDE-DF48274B376D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4315594" y="2496457"/>
                    <a:ext cx="0" cy="1007031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1" name="直線コネクタ 110">
                    <a:extLst>
                      <a:ext uri="{FF2B5EF4-FFF2-40B4-BE49-F238E27FC236}">
                        <a16:creationId xmlns:a16="http://schemas.microsoft.com/office/drawing/2014/main" id="{9E758EDD-58E0-4AD1-9882-6C73FBFC82DC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4672197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2" name="直線コネクタ 111">
                    <a:extLst>
                      <a:ext uri="{FF2B5EF4-FFF2-40B4-BE49-F238E27FC236}">
                        <a16:creationId xmlns:a16="http://schemas.microsoft.com/office/drawing/2014/main" id="{3FE3CADA-6856-4D66-8C62-FF88A6AB0A03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5026419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3" name="直線コネクタ 112">
                    <a:extLst>
                      <a:ext uri="{FF2B5EF4-FFF2-40B4-BE49-F238E27FC236}">
                        <a16:creationId xmlns:a16="http://schemas.microsoft.com/office/drawing/2014/main" id="{A59C7B1F-2469-4BAF-BFF9-2BF57185FADD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5378259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4" name="直線コネクタ 113">
                    <a:extLst>
                      <a:ext uri="{FF2B5EF4-FFF2-40B4-BE49-F238E27FC236}">
                        <a16:creationId xmlns:a16="http://schemas.microsoft.com/office/drawing/2014/main" id="{6D39DFA5-4283-4975-AAEA-985440B2EA27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5709027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6" name="直線コネクタ 115">
                    <a:extLst>
                      <a:ext uri="{FF2B5EF4-FFF2-40B4-BE49-F238E27FC236}">
                        <a16:creationId xmlns:a16="http://schemas.microsoft.com/office/drawing/2014/main" id="{0C0DF548-AB2B-4FE9-B600-EB4A6E6ABB43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6057812" y="2731118"/>
                    <a:ext cx="0" cy="781395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8" name="直線コネクタ 117">
                    <a:extLst>
                      <a:ext uri="{FF2B5EF4-FFF2-40B4-BE49-F238E27FC236}">
                        <a16:creationId xmlns:a16="http://schemas.microsoft.com/office/drawing/2014/main" id="{0AC0C230-AA9E-422B-9E90-AAE72565C194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6401833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0" name="直線コネクタ 119">
                    <a:extLst>
                      <a:ext uri="{FF2B5EF4-FFF2-40B4-BE49-F238E27FC236}">
                        <a16:creationId xmlns:a16="http://schemas.microsoft.com/office/drawing/2014/main" id="{C758A6AD-A6D2-4DB3-8E94-85EDA2A6E0AF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6750618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2" name="直線コネクタ 121">
                    <a:extLst>
                      <a:ext uri="{FF2B5EF4-FFF2-40B4-BE49-F238E27FC236}">
                        <a16:creationId xmlns:a16="http://schemas.microsoft.com/office/drawing/2014/main" id="{77C6B7A7-7CB5-4885-8598-F49FAD1E7993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7094641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4" name="直線コネクタ 123">
                    <a:extLst>
                      <a:ext uri="{FF2B5EF4-FFF2-40B4-BE49-F238E27FC236}">
                        <a16:creationId xmlns:a16="http://schemas.microsoft.com/office/drawing/2014/main" id="{547A849B-E875-481C-A3C0-F6DAD8720539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7443425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6" name="直線コネクタ 125">
                    <a:extLst>
                      <a:ext uri="{FF2B5EF4-FFF2-40B4-BE49-F238E27FC236}">
                        <a16:creationId xmlns:a16="http://schemas.microsoft.com/office/drawing/2014/main" id="{A1C63B42-926A-465F-9F13-3A8AC2A5A4FC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7794968" y="2496457"/>
                    <a:ext cx="0" cy="1007031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8" name="直線コネクタ 127">
                    <a:extLst>
                      <a:ext uri="{FF2B5EF4-FFF2-40B4-BE49-F238E27FC236}">
                        <a16:creationId xmlns:a16="http://schemas.microsoft.com/office/drawing/2014/main" id="{F99FA6FA-0728-41A5-A5B2-D8CDAF11468A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8149191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0" name="直線コネクタ 129">
                    <a:extLst>
                      <a:ext uri="{FF2B5EF4-FFF2-40B4-BE49-F238E27FC236}">
                        <a16:creationId xmlns:a16="http://schemas.microsoft.com/office/drawing/2014/main" id="{5F429FFE-2964-4EB4-AF61-CCD8CCC62821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8505794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2" name="直線コネクタ 131">
                    <a:extLst>
                      <a:ext uri="{FF2B5EF4-FFF2-40B4-BE49-F238E27FC236}">
                        <a16:creationId xmlns:a16="http://schemas.microsoft.com/office/drawing/2014/main" id="{5D7A9394-FFAE-4C3C-9CFA-13272036C563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8860015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4" name="直線コネクタ 133">
                    <a:extLst>
                      <a:ext uri="{FF2B5EF4-FFF2-40B4-BE49-F238E27FC236}">
                        <a16:creationId xmlns:a16="http://schemas.microsoft.com/office/drawing/2014/main" id="{8DCC21B5-026E-4D90-ACF2-EC0641396B29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9188401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5" name="直線コネクタ 134">
                    <a:extLst>
                      <a:ext uri="{FF2B5EF4-FFF2-40B4-BE49-F238E27FC236}">
                        <a16:creationId xmlns:a16="http://schemas.microsoft.com/office/drawing/2014/main" id="{E7D5026E-F20A-4E5B-9615-8F42496DBF98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9537186" y="2731118"/>
                    <a:ext cx="0" cy="781395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6" name="直線コネクタ 135">
                    <a:extLst>
                      <a:ext uri="{FF2B5EF4-FFF2-40B4-BE49-F238E27FC236}">
                        <a16:creationId xmlns:a16="http://schemas.microsoft.com/office/drawing/2014/main" id="{2FBB10AE-414A-44B3-BA2A-B57331B2DF22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9881208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7" name="直線コネクタ 136">
                    <a:extLst>
                      <a:ext uri="{FF2B5EF4-FFF2-40B4-BE49-F238E27FC236}">
                        <a16:creationId xmlns:a16="http://schemas.microsoft.com/office/drawing/2014/main" id="{5BC48168-AD0E-4BAD-96E8-D85906CF797E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10229993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8" name="直線コネクタ 137">
                    <a:extLst>
                      <a:ext uri="{FF2B5EF4-FFF2-40B4-BE49-F238E27FC236}">
                        <a16:creationId xmlns:a16="http://schemas.microsoft.com/office/drawing/2014/main" id="{BCFD3C27-F731-44DC-8DF0-49EAD6747AB8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10574016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9" name="直線コネクタ 138">
                    <a:extLst>
                      <a:ext uri="{FF2B5EF4-FFF2-40B4-BE49-F238E27FC236}">
                        <a16:creationId xmlns:a16="http://schemas.microsoft.com/office/drawing/2014/main" id="{C2D0D441-45AD-4B7D-8BA6-F5DE15D37178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10922800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0" name="直線コネクタ 139">
                    <a:extLst>
                      <a:ext uri="{FF2B5EF4-FFF2-40B4-BE49-F238E27FC236}">
                        <a16:creationId xmlns:a16="http://schemas.microsoft.com/office/drawing/2014/main" id="{33B2B1A6-0705-4459-A71A-1BC8C3DAC37E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11275313" y="2496457"/>
                    <a:ext cx="0" cy="1007031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8" name="直線コネクタ 107">
                    <a:extLst>
                      <a:ext uri="{FF2B5EF4-FFF2-40B4-BE49-F238E27FC236}">
                        <a16:creationId xmlns:a16="http://schemas.microsoft.com/office/drawing/2014/main" id="{DB789E18-5287-4E90-B719-638AF7C220D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3719001" y="3503487"/>
                    <a:ext cx="11589755" cy="0"/>
                  </a:xfrm>
                  <a:prstGeom prst="line">
                    <a:avLst/>
                  </a:prstGeom>
                  <a:ln w="1524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95" name="直線コネクタ 94">
                  <a:extLst>
                    <a:ext uri="{FF2B5EF4-FFF2-40B4-BE49-F238E27FC236}">
                      <a16:creationId xmlns:a16="http://schemas.microsoft.com/office/drawing/2014/main" id="{951063A8-31A7-4A17-89B4-5B4205879DA8}"/>
                    </a:ext>
                  </a:extLst>
                </p:cNvPr>
                <p:cNvCxnSpPr/>
                <p:nvPr/>
              </p:nvCxnSpPr>
              <p:spPr>
                <a:xfrm flipV="1">
                  <a:off x="8149191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6" name="直線コネクタ 95">
                  <a:extLst>
                    <a:ext uri="{FF2B5EF4-FFF2-40B4-BE49-F238E27FC236}">
                      <a16:creationId xmlns:a16="http://schemas.microsoft.com/office/drawing/2014/main" id="{F1C80F36-DB6C-4143-A2BB-4C58E1C5BF25}"/>
                    </a:ext>
                  </a:extLst>
                </p:cNvPr>
                <p:cNvCxnSpPr/>
                <p:nvPr/>
              </p:nvCxnSpPr>
              <p:spPr>
                <a:xfrm flipV="1">
                  <a:off x="8503413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7" name="直線コネクタ 96">
                  <a:extLst>
                    <a:ext uri="{FF2B5EF4-FFF2-40B4-BE49-F238E27FC236}">
                      <a16:creationId xmlns:a16="http://schemas.microsoft.com/office/drawing/2014/main" id="{571A0A08-BDCE-4554-B5E5-8F2B96179D40}"/>
                    </a:ext>
                  </a:extLst>
                </p:cNvPr>
                <p:cNvCxnSpPr/>
                <p:nvPr/>
              </p:nvCxnSpPr>
              <p:spPr>
                <a:xfrm flipV="1">
                  <a:off x="8857634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8" name="直線コネクタ 97">
                  <a:extLst>
                    <a:ext uri="{FF2B5EF4-FFF2-40B4-BE49-F238E27FC236}">
                      <a16:creationId xmlns:a16="http://schemas.microsoft.com/office/drawing/2014/main" id="{06E9612C-FC4B-408E-B30F-8B63815D490E}"/>
                    </a:ext>
                  </a:extLst>
                </p:cNvPr>
                <p:cNvCxnSpPr/>
                <p:nvPr/>
              </p:nvCxnSpPr>
              <p:spPr>
                <a:xfrm flipV="1">
                  <a:off x="9188401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9" name="直線コネクタ 98">
                  <a:extLst>
                    <a:ext uri="{FF2B5EF4-FFF2-40B4-BE49-F238E27FC236}">
                      <a16:creationId xmlns:a16="http://schemas.microsoft.com/office/drawing/2014/main" id="{F7A08073-B05D-49F0-989D-8337482D4AA2}"/>
                    </a:ext>
                  </a:extLst>
                </p:cNvPr>
                <p:cNvCxnSpPr/>
                <p:nvPr/>
              </p:nvCxnSpPr>
              <p:spPr>
                <a:xfrm flipV="1">
                  <a:off x="9534805" y="2731118"/>
                  <a:ext cx="0" cy="781395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0" name="直線コネクタ 99">
                  <a:extLst>
                    <a:ext uri="{FF2B5EF4-FFF2-40B4-BE49-F238E27FC236}">
                      <a16:creationId xmlns:a16="http://schemas.microsoft.com/office/drawing/2014/main" id="{7CF6F2AD-B19C-4E67-BA35-068F3AF923A9}"/>
                    </a:ext>
                  </a:extLst>
                </p:cNvPr>
                <p:cNvCxnSpPr/>
                <p:nvPr/>
              </p:nvCxnSpPr>
              <p:spPr>
                <a:xfrm flipV="1">
                  <a:off x="9881208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1" name="直線コネクタ 100">
                  <a:extLst>
                    <a:ext uri="{FF2B5EF4-FFF2-40B4-BE49-F238E27FC236}">
                      <a16:creationId xmlns:a16="http://schemas.microsoft.com/office/drawing/2014/main" id="{6A4DDCB0-EC92-44D4-8917-14CB4CC4CD34}"/>
                    </a:ext>
                  </a:extLst>
                </p:cNvPr>
                <p:cNvCxnSpPr/>
                <p:nvPr/>
              </p:nvCxnSpPr>
              <p:spPr>
                <a:xfrm flipV="1">
                  <a:off x="10227612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2" name="直線コネクタ 101">
                  <a:extLst>
                    <a:ext uri="{FF2B5EF4-FFF2-40B4-BE49-F238E27FC236}">
                      <a16:creationId xmlns:a16="http://schemas.microsoft.com/office/drawing/2014/main" id="{72484023-F6C0-4DE1-B9E2-C2C9D55CFF41}"/>
                    </a:ext>
                  </a:extLst>
                </p:cNvPr>
                <p:cNvCxnSpPr/>
                <p:nvPr/>
              </p:nvCxnSpPr>
              <p:spPr>
                <a:xfrm flipV="1">
                  <a:off x="10574016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3" name="直線コネクタ 102">
                  <a:extLst>
                    <a:ext uri="{FF2B5EF4-FFF2-40B4-BE49-F238E27FC236}">
                      <a16:creationId xmlns:a16="http://schemas.microsoft.com/office/drawing/2014/main" id="{35F4889A-BAF4-4886-95B2-9896308B857E}"/>
                    </a:ext>
                  </a:extLst>
                </p:cNvPr>
                <p:cNvCxnSpPr/>
                <p:nvPr/>
              </p:nvCxnSpPr>
              <p:spPr>
                <a:xfrm flipV="1">
                  <a:off x="10920419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4" name="直線コネクタ 103">
                  <a:extLst>
                    <a:ext uri="{FF2B5EF4-FFF2-40B4-BE49-F238E27FC236}">
                      <a16:creationId xmlns:a16="http://schemas.microsoft.com/office/drawing/2014/main" id="{CA9BA6C1-FCB9-4A5D-B1C3-B6B9FDED2FCC}"/>
                    </a:ext>
                  </a:extLst>
                </p:cNvPr>
                <p:cNvCxnSpPr/>
                <p:nvPr/>
              </p:nvCxnSpPr>
              <p:spPr>
                <a:xfrm flipV="1">
                  <a:off x="11270551" y="2496456"/>
                  <a:ext cx="0" cy="1007031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43" name="直線コネクタ 142">
                <a:extLst>
                  <a:ext uri="{FF2B5EF4-FFF2-40B4-BE49-F238E27FC236}">
                    <a16:creationId xmlns:a16="http://schemas.microsoft.com/office/drawing/2014/main" id="{AB94FBDF-0B05-4EF5-A16A-3AAA9BF25A24}"/>
                  </a:ext>
                </a:extLst>
              </p:cNvPr>
              <p:cNvCxnSpPr/>
              <p:nvPr/>
            </p:nvCxnSpPr>
            <p:spPr>
              <a:xfrm flipV="1">
                <a:off x="11624018" y="2938703"/>
                <a:ext cx="0" cy="56478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86242345-A862-4C3F-B0EA-75BB216E4CEC}"/>
              </a:ext>
            </a:extLst>
          </p:cNvPr>
          <p:cNvSpPr txBox="1"/>
          <p:nvPr/>
        </p:nvSpPr>
        <p:spPr>
          <a:xfrm>
            <a:off x="960392" y="4689746"/>
            <a:ext cx="2536272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3.704</a:t>
            </a:r>
            <a:endParaRPr lang="ja-JP" altLang="en-US" sz="6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5" name="下矢印 265">
            <a:extLst>
              <a:ext uri="{FF2B5EF4-FFF2-40B4-BE49-F238E27FC236}">
                <a16:creationId xmlns:a16="http://schemas.microsoft.com/office/drawing/2014/main" id="{A241497F-15C6-48B9-B9E2-0943F358B3F5}"/>
              </a:ext>
            </a:extLst>
          </p:cNvPr>
          <p:cNvSpPr/>
          <p:nvPr/>
        </p:nvSpPr>
        <p:spPr>
          <a:xfrm flipV="1">
            <a:off x="1851362" y="3618030"/>
            <a:ext cx="759397" cy="847223"/>
          </a:xfrm>
          <a:prstGeom prst="down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3137688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グループ化 4">
            <a:extLst>
              <a:ext uri="{FF2B5EF4-FFF2-40B4-BE49-F238E27FC236}">
                <a16:creationId xmlns:a16="http://schemas.microsoft.com/office/drawing/2014/main" id="{DEA45223-9BFE-4AB7-815A-93558355814D}"/>
              </a:ext>
            </a:extLst>
          </p:cNvPr>
          <p:cNvGrpSpPr/>
          <p:nvPr/>
        </p:nvGrpSpPr>
        <p:grpSpPr>
          <a:xfrm>
            <a:off x="238502" y="1904981"/>
            <a:ext cx="11692647" cy="1607532"/>
            <a:chOff x="238502" y="1904981"/>
            <a:chExt cx="11692647" cy="1607532"/>
          </a:xfrm>
        </p:grpSpPr>
        <p:sp>
          <p:nvSpPr>
            <p:cNvPr id="141" name="テキスト ボックス 140">
              <a:extLst>
                <a:ext uri="{FF2B5EF4-FFF2-40B4-BE49-F238E27FC236}">
                  <a16:creationId xmlns:a16="http://schemas.microsoft.com/office/drawing/2014/main" id="{891331ED-9E76-4F51-9272-4B3F99D10211}"/>
                </a:ext>
              </a:extLst>
            </p:cNvPr>
            <p:cNvSpPr txBox="1"/>
            <p:nvPr/>
          </p:nvSpPr>
          <p:spPr>
            <a:xfrm>
              <a:off x="10609953" y="1904981"/>
              <a:ext cx="1321196" cy="707886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altLang="ja-JP" sz="4000">
                  <a:latin typeface="メイリオ" panose="020B0604030504040204" pitchFamily="50" charset="-128"/>
                  <a:ea typeface="メイリオ" panose="020B0604030504040204" pitchFamily="50" charset="-128"/>
                </a:rPr>
                <a:t>3.73</a:t>
              </a:r>
            </a:p>
          </p:txBody>
        </p:sp>
        <p:grpSp>
          <p:nvGrpSpPr>
            <p:cNvPr id="3" name="グループ化 2">
              <a:extLst>
                <a:ext uri="{FF2B5EF4-FFF2-40B4-BE49-F238E27FC236}">
                  <a16:creationId xmlns:a16="http://schemas.microsoft.com/office/drawing/2014/main" id="{20AF70F9-E492-4274-9479-FCB2D5373DD1}"/>
                </a:ext>
              </a:extLst>
            </p:cNvPr>
            <p:cNvGrpSpPr/>
            <p:nvPr/>
          </p:nvGrpSpPr>
          <p:grpSpPr>
            <a:xfrm>
              <a:off x="238502" y="1904981"/>
              <a:ext cx="11589755" cy="1607532"/>
              <a:chOff x="238502" y="1904981"/>
              <a:chExt cx="11589755" cy="1607532"/>
            </a:xfrm>
          </p:grpSpPr>
          <p:grpSp>
            <p:nvGrpSpPr>
              <p:cNvPr id="93" name="グループ化 92">
                <a:extLst>
                  <a:ext uri="{FF2B5EF4-FFF2-40B4-BE49-F238E27FC236}">
                    <a16:creationId xmlns:a16="http://schemas.microsoft.com/office/drawing/2014/main" id="{CF791DB8-0C02-4647-9F98-2866FB667A86}"/>
                  </a:ext>
                </a:extLst>
              </p:cNvPr>
              <p:cNvGrpSpPr/>
              <p:nvPr/>
            </p:nvGrpSpPr>
            <p:grpSpPr>
              <a:xfrm>
                <a:off x="238502" y="1904981"/>
                <a:ext cx="11589755" cy="1607532"/>
                <a:chOff x="238502" y="1904981"/>
                <a:chExt cx="11589755" cy="1607532"/>
              </a:xfrm>
            </p:grpSpPr>
            <p:grpSp>
              <p:nvGrpSpPr>
                <p:cNvPr id="94" name="グループ化 93">
                  <a:extLst>
                    <a:ext uri="{FF2B5EF4-FFF2-40B4-BE49-F238E27FC236}">
                      <a16:creationId xmlns:a16="http://schemas.microsoft.com/office/drawing/2014/main" id="{752E9776-D2BE-4A12-990D-A7A5E5A38C96}"/>
                    </a:ext>
                  </a:extLst>
                </p:cNvPr>
                <p:cNvGrpSpPr/>
                <p:nvPr/>
              </p:nvGrpSpPr>
              <p:grpSpPr>
                <a:xfrm>
                  <a:off x="238502" y="1904981"/>
                  <a:ext cx="11589755" cy="1607532"/>
                  <a:chOff x="3719001" y="1904981"/>
                  <a:chExt cx="11589755" cy="1607532"/>
                </a:xfrm>
              </p:grpSpPr>
              <p:sp>
                <p:nvSpPr>
                  <p:cNvPr id="105" name="テキスト ボックス 104">
                    <a:extLst>
                      <a:ext uri="{FF2B5EF4-FFF2-40B4-BE49-F238E27FC236}">
                        <a16:creationId xmlns:a16="http://schemas.microsoft.com/office/drawing/2014/main" id="{4D3019B2-3C59-4972-8A04-77BE4402A525}"/>
                      </a:ext>
                    </a:extLst>
                  </p:cNvPr>
                  <p:cNvSpPr txBox="1"/>
                  <p:nvPr/>
                </p:nvSpPr>
                <p:spPr>
                  <a:xfrm>
                    <a:off x="3813525" y="1904981"/>
                    <a:ext cx="1002197" cy="707886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altLang="ja-JP" sz="4000">
                        <a:latin typeface="メイリオ" panose="020B0604030504040204" pitchFamily="50" charset="-128"/>
                        <a:ea typeface="メイリオ" panose="020B0604030504040204" pitchFamily="50" charset="-128"/>
                      </a:rPr>
                      <a:t>3.7</a:t>
                    </a:r>
                    <a:endParaRPr kumimoji="1" lang="ja-JP" altLang="en-US" sz="1100" dirty="0">
                      <a:latin typeface="メイリオ" panose="020B0604030504040204" pitchFamily="50" charset="-128"/>
                      <a:ea typeface="メイリオ" panose="020B0604030504040204" pitchFamily="50" charset="-128"/>
                    </a:endParaRPr>
                  </a:p>
                </p:txBody>
              </p:sp>
              <p:cxnSp>
                <p:nvCxnSpPr>
                  <p:cNvPr id="109" name="直線コネクタ 108">
                    <a:extLst>
                      <a:ext uri="{FF2B5EF4-FFF2-40B4-BE49-F238E27FC236}">
                        <a16:creationId xmlns:a16="http://schemas.microsoft.com/office/drawing/2014/main" id="{95979776-638A-486A-9423-386CA79D0980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3961671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0" name="直線コネクタ 109">
                    <a:extLst>
                      <a:ext uri="{FF2B5EF4-FFF2-40B4-BE49-F238E27FC236}">
                        <a16:creationId xmlns:a16="http://schemas.microsoft.com/office/drawing/2014/main" id="{FCFF4003-22A5-4C28-9CDE-DF48274B376D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4315594" y="2496457"/>
                    <a:ext cx="0" cy="1007031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1" name="直線コネクタ 110">
                    <a:extLst>
                      <a:ext uri="{FF2B5EF4-FFF2-40B4-BE49-F238E27FC236}">
                        <a16:creationId xmlns:a16="http://schemas.microsoft.com/office/drawing/2014/main" id="{9E758EDD-58E0-4AD1-9882-6C73FBFC82DC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4672197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2" name="直線コネクタ 111">
                    <a:extLst>
                      <a:ext uri="{FF2B5EF4-FFF2-40B4-BE49-F238E27FC236}">
                        <a16:creationId xmlns:a16="http://schemas.microsoft.com/office/drawing/2014/main" id="{3FE3CADA-6856-4D66-8C62-FF88A6AB0A03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5026419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3" name="直線コネクタ 112">
                    <a:extLst>
                      <a:ext uri="{FF2B5EF4-FFF2-40B4-BE49-F238E27FC236}">
                        <a16:creationId xmlns:a16="http://schemas.microsoft.com/office/drawing/2014/main" id="{A59C7B1F-2469-4BAF-BFF9-2BF57185FADD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5378259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4" name="直線コネクタ 113">
                    <a:extLst>
                      <a:ext uri="{FF2B5EF4-FFF2-40B4-BE49-F238E27FC236}">
                        <a16:creationId xmlns:a16="http://schemas.microsoft.com/office/drawing/2014/main" id="{6D39DFA5-4283-4975-AAEA-985440B2EA27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5709027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6" name="直線コネクタ 115">
                    <a:extLst>
                      <a:ext uri="{FF2B5EF4-FFF2-40B4-BE49-F238E27FC236}">
                        <a16:creationId xmlns:a16="http://schemas.microsoft.com/office/drawing/2014/main" id="{0C0DF548-AB2B-4FE9-B600-EB4A6E6ABB43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6057812" y="2731118"/>
                    <a:ext cx="0" cy="781395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8" name="直線コネクタ 117">
                    <a:extLst>
                      <a:ext uri="{FF2B5EF4-FFF2-40B4-BE49-F238E27FC236}">
                        <a16:creationId xmlns:a16="http://schemas.microsoft.com/office/drawing/2014/main" id="{0AC0C230-AA9E-422B-9E90-AAE72565C194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6401833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0" name="直線コネクタ 119">
                    <a:extLst>
                      <a:ext uri="{FF2B5EF4-FFF2-40B4-BE49-F238E27FC236}">
                        <a16:creationId xmlns:a16="http://schemas.microsoft.com/office/drawing/2014/main" id="{C758A6AD-A6D2-4DB3-8E94-85EDA2A6E0AF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6750618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2" name="直線コネクタ 121">
                    <a:extLst>
                      <a:ext uri="{FF2B5EF4-FFF2-40B4-BE49-F238E27FC236}">
                        <a16:creationId xmlns:a16="http://schemas.microsoft.com/office/drawing/2014/main" id="{77C6B7A7-7CB5-4885-8598-F49FAD1E7993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7094641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4" name="直線コネクタ 123">
                    <a:extLst>
                      <a:ext uri="{FF2B5EF4-FFF2-40B4-BE49-F238E27FC236}">
                        <a16:creationId xmlns:a16="http://schemas.microsoft.com/office/drawing/2014/main" id="{547A849B-E875-481C-A3C0-F6DAD8720539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7443425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6" name="直線コネクタ 125">
                    <a:extLst>
                      <a:ext uri="{FF2B5EF4-FFF2-40B4-BE49-F238E27FC236}">
                        <a16:creationId xmlns:a16="http://schemas.microsoft.com/office/drawing/2014/main" id="{A1C63B42-926A-465F-9F13-3A8AC2A5A4FC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7794968" y="2496457"/>
                    <a:ext cx="0" cy="1007031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8" name="直線コネクタ 127">
                    <a:extLst>
                      <a:ext uri="{FF2B5EF4-FFF2-40B4-BE49-F238E27FC236}">
                        <a16:creationId xmlns:a16="http://schemas.microsoft.com/office/drawing/2014/main" id="{F99FA6FA-0728-41A5-A5B2-D8CDAF11468A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8149191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0" name="直線コネクタ 129">
                    <a:extLst>
                      <a:ext uri="{FF2B5EF4-FFF2-40B4-BE49-F238E27FC236}">
                        <a16:creationId xmlns:a16="http://schemas.microsoft.com/office/drawing/2014/main" id="{5F429FFE-2964-4EB4-AF61-CCD8CCC62821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8505794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2" name="直線コネクタ 131">
                    <a:extLst>
                      <a:ext uri="{FF2B5EF4-FFF2-40B4-BE49-F238E27FC236}">
                        <a16:creationId xmlns:a16="http://schemas.microsoft.com/office/drawing/2014/main" id="{5D7A9394-FFAE-4C3C-9CFA-13272036C563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8860015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4" name="直線コネクタ 133">
                    <a:extLst>
                      <a:ext uri="{FF2B5EF4-FFF2-40B4-BE49-F238E27FC236}">
                        <a16:creationId xmlns:a16="http://schemas.microsoft.com/office/drawing/2014/main" id="{8DCC21B5-026E-4D90-ACF2-EC0641396B29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9188401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5" name="直線コネクタ 134">
                    <a:extLst>
                      <a:ext uri="{FF2B5EF4-FFF2-40B4-BE49-F238E27FC236}">
                        <a16:creationId xmlns:a16="http://schemas.microsoft.com/office/drawing/2014/main" id="{E7D5026E-F20A-4E5B-9615-8F42496DBF98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9537186" y="2731118"/>
                    <a:ext cx="0" cy="781395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6" name="直線コネクタ 135">
                    <a:extLst>
                      <a:ext uri="{FF2B5EF4-FFF2-40B4-BE49-F238E27FC236}">
                        <a16:creationId xmlns:a16="http://schemas.microsoft.com/office/drawing/2014/main" id="{2FBB10AE-414A-44B3-BA2A-B57331B2DF22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9881208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7" name="直線コネクタ 136">
                    <a:extLst>
                      <a:ext uri="{FF2B5EF4-FFF2-40B4-BE49-F238E27FC236}">
                        <a16:creationId xmlns:a16="http://schemas.microsoft.com/office/drawing/2014/main" id="{5BC48168-AD0E-4BAD-96E8-D85906CF797E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10229993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8" name="直線コネクタ 137">
                    <a:extLst>
                      <a:ext uri="{FF2B5EF4-FFF2-40B4-BE49-F238E27FC236}">
                        <a16:creationId xmlns:a16="http://schemas.microsoft.com/office/drawing/2014/main" id="{BCFD3C27-F731-44DC-8DF0-49EAD6747AB8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10574016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9" name="直線コネクタ 138">
                    <a:extLst>
                      <a:ext uri="{FF2B5EF4-FFF2-40B4-BE49-F238E27FC236}">
                        <a16:creationId xmlns:a16="http://schemas.microsoft.com/office/drawing/2014/main" id="{C2D0D441-45AD-4B7D-8BA6-F5DE15D37178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10922800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0" name="直線コネクタ 139">
                    <a:extLst>
                      <a:ext uri="{FF2B5EF4-FFF2-40B4-BE49-F238E27FC236}">
                        <a16:creationId xmlns:a16="http://schemas.microsoft.com/office/drawing/2014/main" id="{33B2B1A6-0705-4459-A71A-1BC8C3DAC37E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11275313" y="2496457"/>
                    <a:ext cx="0" cy="1007031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8" name="直線コネクタ 107">
                    <a:extLst>
                      <a:ext uri="{FF2B5EF4-FFF2-40B4-BE49-F238E27FC236}">
                        <a16:creationId xmlns:a16="http://schemas.microsoft.com/office/drawing/2014/main" id="{DB789E18-5287-4E90-B719-638AF7C220D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3719001" y="3503487"/>
                    <a:ext cx="11589755" cy="0"/>
                  </a:xfrm>
                  <a:prstGeom prst="line">
                    <a:avLst/>
                  </a:prstGeom>
                  <a:ln w="1524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95" name="直線コネクタ 94">
                  <a:extLst>
                    <a:ext uri="{FF2B5EF4-FFF2-40B4-BE49-F238E27FC236}">
                      <a16:creationId xmlns:a16="http://schemas.microsoft.com/office/drawing/2014/main" id="{951063A8-31A7-4A17-89B4-5B4205879DA8}"/>
                    </a:ext>
                  </a:extLst>
                </p:cNvPr>
                <p:cNvCxnSpPr/>
                <p:nvPr/>
              </p:nvCxnSpPr>
              <p:spPr>
                <a:xfrm flipV="1">
                  <a:off x="8149191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6" name="直線コネクタ 95">
                  <a:extLst>
                    <a:ext uri="{FF2B5EF4-FFF2-40B4-BE49-F238E27FC236}">
                      <a16:creationId xmlns:a16="http://schemas.microsoft.com/office/drawing/2014/main" id="{F1C80F36-DB6C-4143-A2BB-4C58E1C5BF25}"/>
                    </a:ext>
                  </a:extLst>
                </p:cNvPr>
                <p:cNvCxnSpPr/>
                <p:nvPr/>
              </p:nvCxnSpPr>
              <p:spPr>
                <a:xfrm flipV="1">
                  <a:off x="8503413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7" name="直線コネクタ 96">
                  <a:extLst>
                    <a:ext uri="{FF2B5EF4-FFF2-40B4-BE49-F238E27FC236}">
                      <a16:creationId xmlns:a16="http://schemas.microsoft.com/office/drawing/2014/main" id="{571A0A08-BDCE-4554-B5E5-8F2B96179D40}"/>
                    </a:ext>
                  </a:extLst>
                </p:cNvPr>
                <p:cNvCxnSpPr/>
                <p:nvPr/>
              </p:nvCxnSpPr>
              <p:spPr>
                <a:xfrm flipV="1">
                  <a:off x="8857634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8" name="直線コネクタ 97">
                  <a:extLst>
                    <a:ext uri="{FF2B5EF4-FFF2-40B4-BE49-F238E27FC236}">
                      <a16:creationId xmlns:a16="http://schemas.microsoft.com/office/drawing/2014/main" id="{06E9612C-FC4B-408E-B30F-8B63815D490E}"/>
                    </a:ext>
                  </a:extLst>
                </p:cNvPr>
                <p:cNvCxnSpPr/>
                <p:nvPr/>
              </p:nvCxnSpPr>
              <p:spPr>
                <a:xfrm flipV="1">
                  <a:off x="9188401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9" name="直線コネクタ 98">
                  <a:extLst>
                    <a:ext uri="{FF2B5EF4-FFF2-40B4-BE49-F238E27FC236}">
                      <a16:creationId xmlns:a16="http://schemas.microsoft.com/office/drawing/2014/main" id="{F7A08073-B05D-49F0-989D-8337482D4AA2}"/>
                    </a:ext>
                  </a:extLst>
                </p:cNvPr>
                <p:cNvCxnSpPr/>
                <p:nvPr/>
              </p:nvCxnSpPr>
              <p:spPr>
                <a:xfrm flipV="1">
                  <a:off x="9534805" y="2731118"/>
                  <a:ext cx="0" cy="781395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0" name="直線コネクタ 99">
                  <a:extLst>
                    <a:ext uri="{FF2B5EF4-FFF2-40B4-BE49-F238E27FC236}">
                      <a16:creationId xmlns:a16="http://schemas.microsoft.com/office/drawing/2014/main" id="{7CF6F2AD-B19C-4E67-BA35-068F3AF923A9}"/>
                    </a:ext>
                  </a:extLst>
                </p:cNvPr>
                <p:cNvCxnSpPr/>
                <p:nvPr/>
              </p:nvCxnSpPr>
              <p:spPr>
                <a:xfrm flipV="1">
                  <a:off x="9881208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1" name="直線コネクタ 100">
                  <a:extLst>
                    <a:ext uri="{FF2B5EF4-FFF2-40B4-BE49-F238E27FC236}">
                      <a16:creationId xmlns:a16="http://schemas.microsoft.com/office/drawing/2014/main" id="{6A4DDCB0-EC92-44D4-8917-14CB4CC4CD34}"/>
                    </a:ext>
                  </a:extLst>
                </p:cNvPr>
                <p:cNvCxnSpPr/>
                <p:nvPr/>
              </p:nvCxnSpPr>
              <p:spPr>
                <a:xfrm flipV="1">
                  <a:off x="10227612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2" name="直線コネクタ 101">
                  <a:extLst>
                    <a:ext uri="{FF2B5EF4-FFF2-40B4-BE49-F238E27FC236}">
                      <a16:creationId xmlns:a16="http://schemas.microsoft.com/office/drawing/2014/main" id="{72484023-F6C0-4DE1-B9E2-C2C9D55CFF41}"/>
                    </a:ext>
                  </a:extLst>
                </p:cNvPr>
                <p:cNvCxnSpPr/>
                <p:nvPr/>
              </p:nvCxnSpPr>
              <p:spPr>
                <a:xfrm flipV="1">
                  <a:off x="10574016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3" name="直線コネクタ 102">
                  <a:extLst>
                    <a:ext uri="{FF2B5EF4-FFF2-40B4-BE49-F238E27FC236}">
                      <a16:creationId xmlns:a16="http://schemas.microsoft.com/office/drawing/2014/main" id="{35F4889A-BAF4-4886-95B2-9896308B857E}"/>
                    </a:ext>
                  </a:extLst>
                </p:cNvPr>
                <p:cNvCxnSpPr/>
                <p:nvPr/>
              </p:nvCxnSpPr>
              <p:spPr>
                <a:xfrm flipV="1">
                  <a:off x="10920419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4" name="直線コネクタ 103">
                  <a:extLst>
                    <a:ext uri="{FF2B5EF4-FFF2-40B4-BE49-F238E27FC236}">
                      <a16:creationId xmlns:a16="http://schemas.microsoft.com/office/drawing/2014/main" id="{CA9BA6C1-FCB9-4A5D-B1C3-B6B9FDED2FCC}"/>
                    </a:ext>
                  </a:extLst>
                </p:cNvPr>
                <p:cNvCxnSpPr/>
                <p:nvPr/>
              </p:nvCxnSpPr>
              <p:spPr>
                <a:xfrm flipV="1">
                  <a:off x="11270551" y="2496456"/>
                  <a:ext cx="0" cy="1007031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43" name="直線コネクタ 142">
                <a:extLst>
                  <a:ext uri="{FF2B5EF4-FFF2-40B4-BE49-F238E27FC236}">
                    <a16:creationId xmlns:a16="http://schemas.microsoft.com/office/drawing/2014/main" id="{AB94FBDF-0B05-4EF5-A16A-3AAA9BF25A24}"/>
                  </a:ext>
                </a:extLst>
              </p:cNvPr>
              <p:cNvCxnSpPr/>
              <p:nvPr/>
            </p:nvCxnSpPr>
            <p:spPr>
              <a:xfrm flipV="1">
                <a:off x="11624018" y="2938703"/>
                <a:ext cx="0" cy="56478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44" name="下矢印 265">
            <a:extLst>
              <a:ext uri="{FF2B5EF4-FFF2-40B4-BE49-F238E27FC236}">
                <a16:creationId xmlns:a16="http://schemas.microsoft.com/office/drawing/2014/main" id="{DC60DC09-25BE-4AD2-A438-79B69DDEAA31}"/>
              </a:ext>
            </a:extLst>
          </p:cNvPr>
          <p:cNvSpPr/>
          <p:nvPr/>
        </p:nvSpPr>
        <p:spPr>
          <a:xfrm flipV="1">
            <a:off x="5673636" y="3618030"/>
            <a:ext cx="759397" cy="847223"/>
          </a:xfrm>
          <a:prstGeom prst="down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7" name="テキスト ボックス 46">
            <a:extLst>
              <a:ext uri="{FF2B5EF4-FFF2-40B4-BE49-F238E27FC236}">
                <a16:creationId xmlns:a16="http://schemas.microsoft.com/office/drawing/2014/main" id="{6127DBAB-627F-4C17-AA07-3A757AC7C644}"/>
              </a:ext>
            </a:extLst>
          </p:cNvPr>
          <p:cNvSpPr txBox="1"/>
          <p:nvPr/>
        </p:nvSpPr>
        <p:spPr>
          <a:xfrm>
            <a:off x="4785198" y="4689746"/>
            <a:ext cx="2536272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3.715</a:t>
            </a:r>
            <a:endParaRPr lang="ja-JP" altLang="en-US" sz="6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331179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グループ化 4">
            <a:extLst>
              <a:ext uri="{FF2B5EF4-FFF2-40B4-BE49-F238E27FC236}">
                <a16:creationId xmlns:a16="http://schemas.microsoft.com/office/drawing/2014/main" id="{DEA45223-9BFE-4AB7-815A-93558355814D}"/>
              </a:ext>
            </a:extLst>
          </p:cNvPr>
          <p:cNvGrpSpPr/>
          <p:nvPr/>
        </p:nvGrpSpPr>
        <p:grpSpPr>
          <a:xfrm>
            <a:off x="238502" y="1904981"/>
            <a:ext cx="11692647" cy="1607532"/>
            <a:chOff x="238502" y="1904981"/>
            <a:chExt cx="11692647" cy="1607532"/>
          </a:xfrm>
        </p:grpSpPr>
        <p:sp>
          <p:nvSpPr>
            <p:cNvPr id="141" name="テキスト ボックス 140">
              <a:extLst>
                <a:ext uri="{FF2B5EF4-FFF2-40B4-BE49-F238E27FC236}">
                  <a16:creationId xmlns:a16="http://schemas.microsoft.com/office/drawing/2014/main" id="{891331ED-9E76-4F51-9272-4B3F99D10211}"/>
                </a:ext>
              </a:extLst>
            </p:cNvPr>
            <p:cNvSpPr txBox="1"/>
            <p:nvPr/>
          </p:nvSpPr>
          <p:spPr>
            <a:xfrm>
              <a:off x="10609953" y="1904981"/>
              <a:ext cx="1321196" cy="707886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altLang="ja-JP" sz="4000">
                  <a:latin typeface="メイリオ" panose="020B0604030504040204" pitchFamily="50" charset="-128"/>
                  <a:ea typeface="メイリオ" panose="020B0604030504040204" pitchFamily="50" charset="-128"/>
                </a:rPr>
                <a:t>3.73</a:t>
              </a:r>
            </a:p>
          </p:txBody>
        </p:sp>
        <p:grpSp>
          <p:nvGrpSpPr>
            <p:cNvPr id="3" name="グループ化 2">
              <a:extLst>
                <a:ext uri="{FF2B5EF4-FFF2-40B4-BE49-F238E27FC236}">
                  <a16:creationId xmlns:a16="http://schemas.microsoft.com/office/drawing/2014/main" id="{20AF70F9-E492-4274-9479-FCB2D5373DD1}"/>
                </a:ext>
              </a:extLst>
            </p:cNvPr>
            <p:cNvGrpSpPr/>
            <p:nvPr/>
          </p:nvGrpSpPr>
          <p:grpSpPr>
            <a:xfrm>
              <a:off x="238502" y="1904981"/>
              <a:ext cx="11589755" cy="1607532"/>
              <a:chOff x="238502" y="1904981"/>
              <a:chExt cx="11589755" cy="1607532"/>
            </a:xfrm>
          </p:grpSpPr>
          <p:grpSp>
            <p:nvGrpSpPr>
              <p:cNvPr id="93" name="グループ化 92">
                <a:extLst>
                  <a:ext uri="{FF2B5EF4-FFF2-40B4-BE49-F238E27FC236}">
                    <a16:creationId xmlns:a16="http://schemas.microsoft.com/office/drawing/2014/main" id="{CF791DB8-0C02-4647-9F98-2866FB667A86}"/>
                  </a:ext>
                </a:extLst>
              </p:cNvPr>
              <p:cNvGrpSpPr/>
              <p:nvPr/>
            </p:nvGrpSpPr>
            <p:grpSpPr>
              <a:xfrm>
                <a:off x="238502" y="1904981"/>
                <a:ext cx="11589755" cy="1607532"/>
                <a:chOff x="238502" y="1904981"/>
                <a:chExt cx="11589755" cy="1607532"/>
              </a:xfrm>
            </p:grpSpPr>
            <p:grpSp>
              <p:nvGrpSpPr>
                <p:cNvPr id="94" name="グループ化 93">
                  <a:extLst>
                    <a:ext uri="{FF2B5EF4-FFF2-40B4-BE49-F238E27FC236}">
                      <a16:creationId xmlns:a16="http://schemas.microsoft.com/office/drawing/2014/main" id="{752E9776-D2BE-4A12-990D-A7A5E5A38C96}"/>
                    </a:ext>
                  </a:extLst>
                </p:cNvPr>
                <p:cNvGrpSpPr/>
                <p:nvPr/>
              </p:nvGrpSpPr>
              <p:grpSpPr>
                <a:xfrm>
                  <a:off x="238502" y="1904981"/>
                  <a:ext cx="11589755" cy="1607532"/>
                  <a:chOff x="3719001" y="1904981"/>
                  <a:chExt cx="11589755" cy="1607532"/>
                </a:xfrm>
              </p:grpSpPr>
              <p:sp>
                <p:nvSpPr>
                  <p:cNvPr id="105" name="テキスト ボックス 104">
                    <a:extLst>
                      <a:ext uri="{FF2B5EF4-FFF2-40B4-BE49-F238E27FC236}">
                        <a16:creationId xmlns:a16="http://schemas.microsoft.com/office/drawing/2014/main" id="{4D3019B2-3C59-4972-8A04-77BE4402A525}"/>
                      </a:ext>
                    </a:extLst>
                  </p:cNvPr>
                  <p:cNvSpPr txBox="1"/>
                  <p:nvPr/>
                </p:nvSpPr>
                <p:spPr>
                  <a:xfrm>
                    <a:off x="3813525" y="1904981"/>
                    <a:ext cx="1002197" cy="707886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altLang="ja-JP" sz="4000">
                        <a:latin typeface="メイリオ" panose="020B0604030504040204" pitchFamily="50" charset="-128"/>
                        <a:ea typeface="メイリオ" panose="020B0604030504040204" pitchFamily="50" charset="-128"/>
                      </a:rPr>
                      <a:t>3.7</a:t>
                    </a:r>
                    <a:endParaRPr kumimoji="1" lang="ja-JP" altLang="en-US" sz="1100" dirty="0">
                      <a:latin typeface="メイリオ" panose="020B0604030504040204" pitchFamily="50" charset="-128"/>
                      <a:ea typeface="メイリオ" panose="020B0604030504040204" pitchFamily="50" charset="-128"/>
                    </a:endParaRPr>
                  </a:p>
                </p:txBody>
              </p:sp>
              <p:cxnSp>
                <p:nvCxnSpPr>
                  <p:cNvPr id="109" name="直線コネクタ 108">
                    <a:extLst>
                      <a:ext uri="{FF2B5EF4-FFF2-40B4-BE49-F238E27FC236}">
                        <a16:creationId xmlns:a16="http://schemas.microsoft.com/office/drawing/2014/main" id="{95979776-638A-486A-9423-386CA79D0980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3961671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0" name="直線コネクタ 109">
                    <a:extLst>
                      <a:ext uri="{FF2B5EF4-FFF2-40B4-BE49-F238E27FC236}">
                        <a16:creationId xmlns:a16="http://schemas.microsoft.com/office/drawing/2014/main" id="{FCFF4003-22A5-4C28-9CDE-DF48274B376D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4315594" y="2496457"/>
                    <a:ext cx="0" cy="1007031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1" name="直線コネクタ 110">
                    <a:extLst>
                      <a:ext uri="{FF2B5EF4-FFF2-40B4-BE49-F238E27FC236}">
                        <a16:creationId xmlns:a16="http://schemas.microsoft.com/office/drawing/2014/main" id="{9E758EDD-58E0-4AD1-9882-6C73FBFC82DC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4672197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2" name="直線コネクタ 111">
                    <a:extLst>
                      <a:ext uri="{FF2B5EF4-FFF2-40B4-BE49-F238E27FC236}">
                        <a16:creationId xmlns:a16="http://schemas.microsoft.com/office/drawing/2014/main" id="{3FE3CADA-6856-4D66-8C62-FF88A6AB0A03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5026419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3" name="直線コネクタ 112">
                    <a:extLst>
                      <a:ext uri="{FF2B5EF4-FFF2-40B4-BE49-F238E27FC236}">
                        <a16:creationId xmlns:a16="http://schemas.microsoft.com/office/drawing/2014/main" id="{A59C7B1F-2469-4BAF-BFF9-2BF57185FADD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5378259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4" name="直線コネクタ 113">
                    <a:extLst>
                      <a:ext uri="{FF2B5EF4-FFF2-40B4-BE49-F238E27FC236}">
                        <a16:creationId xmlns:a16="http://schemas.microsoft.com/office/drawing/2014/main" id="{6D39DFA5-4283-4975-AAEA-985440B2EA27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5709027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6" name="直線コネクタ 115">
                    <a:extLst>
                      <a:ext uri="{FF2B5EF4-FFF2-40B4-BE49-F238E27FC236}">
                        <a16:creationId xmlns:a16="http://schemas.microsoft.com/office/drawing/2014/main" id="{0C0DF548-AB2B-4FE9-B600-EB4A6E6ABB43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6057812" y="2731118"/>
                    <a:ext cx="0" cy="781395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8" name="直線コネクタ 117">
                    <a:extLst>
                      <a:ext uri="{FF2B5EF4-FFF2-40B4-BE49-F238E27FC236}">
                        <a16:creationId xmlns:a16="http://schemas.microsoft.com/office/drawing/2014/main" id="{0AC0C230-AA9E-422B-9E90-AAE72565C194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6401833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0" name="直線コネクタ 119">
                    <a:extLst>
                      <a:ext uri="{FF2B5EF4-FFF2-40B4-BE49-F238E27FC236}">
                        <a16:creationId xmlns:a16="http://schemas.microsoft.com/office/drawing/2014/main" id="{C758A6AD-A6D2-4DB3-8E94-85EDA2A6E0AF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6750618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2" name="直線コネクタ 121">
                    <a:extLst>
                      <a:ext uri="{FF2B5EF4-FFF2-40B4-BE49-F238E27FC236}">
                        <a16:creationId xmlns:a16="http://schemas.microsoft.com/office/drawing/2014/main" id="{77C6B7A7-7CB5-4885-8598-F49FAD1E7993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7094641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4" name="直線コネクタ 123">
                    <a:extLst>
                      <a:ext uri="{FF2B5EF4-FFF2-40B4-BE49-F238E27FC236}">
                        <a16:creationId xmlns:a16="http://schemas.microsoft.com/office/drawing/2014/main" id="{547A849B-E875-481C-A3C0-F6DAD8720539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7443425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6" name="直線コネクタ 125">
                    <a:extLst>
                      <a:ext uri="{FF2B5EF4-FFF2-40B4-BE49-F238E27FC236}">
                        <a16:creationId xmlns:a16="http://schemas.microsoft.com/office/drawing/2014/main" id="{A1C63B42-926A-465F-9F13-3A8AC2A5A4FC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7794968" y="2496457"/>
                    <a:ext cx="0" cy="1007031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8" name="直線コネクタ 127">
                    <a:extLst>
                      <a:ext uri="{FF2B5EF4-FFF2-40B4-BE49-F238E27FC236}">
                        <a16:creationId xmlns:a16="http://schemas.microsoft.com/office/drawing/2014/main" id="{F99FA6FA-0728-41A5-A5B2-D8CDAF11468A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8149191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0" name="直線コネクタ 129">
                    <a:extLst>
                      <a:ext uri="{FF2B5EF4-FFF2-40B4-BE49-F238E27FC236}">
                        <a16:creationId xmlns:a16="http://schemas.microsoft.com/office/drawing/2014/main" id="{5F429FFE-2964-4EB4-AF61-CCD8CCC62821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8505794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2" name="直線コネクタ 131">
                    <a:extLst>
                      <a:ext uri="{FF2B5EF4-FFF2-40B4-BE49-F238E27FC236}">
                        <a16:creationId xmlns:a16="http://schemas.microsoft.com/office/drawing/2014/main" id="{5D7A9394-FFAE-4C3C-9CFA-13272036C563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8860015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4" name="直線コネクタ 133">
                    <a:extLst>
                      <a:ext uri="{FF2B5EF4-FFF2-40B4-BE49-F238E27FC236}">
                        <a16:creationId xmlns:a16="http://schemas.microsoft.com/office/drawing/2014/main" id="{8DCC21B5-026E-4D90-ACF2-EC0641396B29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9188401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5" name="直線コネクタ 134">
                    <a:extLst>
                      <a:ext uri="{FF2B5EF4-FFF2-40B4-BE49-F238E27FC236}">
                        <a16:creationId xmlns:a16="http://schemas.microsoft.com/office/drawing/2014/main" id="{E7D5026E-F20A-4E5B-9615-8F42496DBF98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9537186" y="2731118"/>
                    <a:ext cx="0" cy="781395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6" name="直線コネクタ 135">
                    <a:extLst>
                      <a:ext uri="{FF2B5EF4-FFF2-40B4-BE49-F238E27FC236}">
                        <a16:creationId xmlns:a16="http://schemas.microsoft.com/office/drawing/2014/main" id="{2FBB10AE-414A-44B3-BA2A-B57331B2DF22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9881208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7" name="直線コネクタ 136">
                    <a:extLst>
                      <a:ext uri="{FF2B5EF4-FFF2-40B4-BE49-F238E27FC236}">
                        <a16:creationId xmlns:a16="http://schemas.microsoft.com/office/drawing/2014/main" id="{5BC48168-AD0E-4BAD-96E8-D85906CF797E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10229993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8" name="直線コネクタ 137">
                    <a:extLst>
                      <a:ext uri="{FF2B5EF4-FFF2-40B4-BE49-F238E27FC236}">
                        <a16:creationId xmlns:a16="http://schemas.microsoft.com/office/drawing/2014/main" id="{BCFD3C27-F731-44DC-8DF0-49EAD6747AB8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10574016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9" name="直線コネクタ 138">
                    <a:extLst>
                      <a:ext uri="{FF2B5EF4-FFF2-40B4-BE49-F238E27FC236}">
                        <a16:creationId xmlns:a16="http://schemas.microsoft.com/office/drawing/2014/main" id="{C2D0D441-45AD-4B7D-8BA6-F5DE15D37178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10922800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0" name="直線コネクタ 139">
                    <a:extLst>
                      <a:ext uri="{FF2B5EF4-FFF2-40B4-BE49-F238E27FC236}">
                        <a16:creationId xmlns:a16="http://schemas.microsoft.com/office/drawing/2014/main" id="{33B2B1A6-0705-4459-A71A-1BC8C3DAC37E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11275313" y="2496457"/>
                    <a:ext cx="0" cy="1007031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8" name="直線コネクタ 107">
                    <a:extLst>
                      <a:ext uri="{FF2B5EF4-FFF2-40B4-BE49-F238E27FC236}">
                        <a16:creationId xmlns:a16="http://schemas.microsoft.com/office/drawing/2014/main" id="{DB789E18-5287-4E90-B719-638AF7C220D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3719001" y="3503487"/>
                    <a:ext cx="11589755" cy="0"/>
                  </a:xfrm>
                  <a:prstGeom prst="line">
                    <a:avLst/>
                  </a:prstGeom>
                  <a:ln w="1524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95" name="直線コネクタ 94">
                  <a:extLst>
                    <a:ext uri="{FF2B5EF4-FFF2-40B4-BE49-F238E27FC236}">
                      <a16:creationId xmlns:a16="http://schemas.microsoft.com/office/drawing/2014/main" id="{951063A8-31A7-4A17-89B4-5B4205879DA8}"/>
                    </a:ext>
                  </a:extLst>
                </p:cNvPr>
                <p:cNvCxnSpPr/>
                <p:nvPr/>
              </p:nvCxnSpPr>
              <p:spPr>
                <a:xfrm flipV="1">
                  <a:off x="8149191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6" name="直線コネクタ 95">
                  <a:extLst>
                    <a:ext uri="{FF2B5EF4-FFF2-40B4-BE49-F238E27FC236}">
                      <a16:creationId xmlns:a16="http://schemas.microsoft.com/office/drawing/2014/main" id="{F1C80F36-DB6C-4143-A2BB-4C58E1C5BF25}"/>
                    </a:ext>
                  </a:extLst>
                </p:cNvPr>
                <p:cNvCxnSpPr/>
                <p:nvPr/>
              </p:nvCxnSpPr>
              <p:spPr>
                <a:xfrm flipV="1">
                  <a:off x="8503413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7" name="直線コネクタ 96">
                  <a:extLst>
                    <a:ext uri="{FF2B5EF4-FFF2-40B4-BE49-F238E27FC236}">
                      <a16:creationId xmlns:a16="http://schemas.microsoft.com/office/drawing/2014/main" id="{571A0A08-BDCE-4554-B5E5-8F2B96179D40}"/>
                    </a:ext>
                  </a:extLst>
                </p:cNvPr>
                <p:cNvCxnSpPr/>
                <p:nvPr/>
              </p:nvCxnSpPr>
              <p:spPr>
                <a:xfrm flipV="1">
                  <a:off x="8857634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8" name="直線コネクタ 97">
                  <a:extLst>
                    <a:ext uri="{FF2B5EF4-FFF2-40B4-BE49-F238E27FC236}">
                      <a16:creationId xmlns:a16="http://schemas.microsoft.com/office/drawing/2014/main" id="{06E9612C-FC4B-408E-B30F-8B63815D490E}"/>
                    </a:ext>
                  </a:extLst>
                </p:cNvPr>
                <p:cNvCxnSpPr/>
                <p:nvPr/>
              </p:nvCxnSpPr>
              <p:spPr>
                <a:xfrm flipV="1">
                  <a:off x="9188401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9" name="直線コネクタ 98">
                  <a:extLst>
                    <a:ext uri="{FF2B5EF4-FFF2-40B4-BE49-F238E27FC236}">
                      <a16:creationId xmlns:a16="http://schemas.microsoft.com/office/drawing/2014/main" id="{F7A08073-B05D-49F0-989D-8337482D4AA2}"/>
                    </a:ext>
                  </a:extLst>
                </p:cNvPr>
                <p:cNvCxnSpPr/>
                <p:nvPr/>
              </p:nvCxnSpPr>
              <p:spPr>
                <a:xfrm flipV="1">
                  <a:off x="9534805" y="2731118"/>
                  <a:ext cx="0" cy="781395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0" name="直線コネクタ 99">
                  <a:extLst>
                    <a:ext uri="{FF2B5EF4-FFF2-40B4-BE49-F238E27FC236}">
                      <a16:creationId xmlns:a16="http://schemas.microsoft.com/office/drawing/2014/main" id="{7CF6F2AD-B19C-4E67-BA35-068F3AF923A9}"/>
                    </a:ext>
                  </a:extLst>
                </p:cNvPr>
                <p:cNvCxnSpPr/>
                <p:nvPr/>
              </p:nvCxnSpPr>
              <p:spPr>
                <a:xfrm flipV="1">
                  <a:off x="9881208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1" name="直線コネクタ 100">
                  <a:extLst>
                    <a:ext uri="{FF2B5EF4-FFF2-40B4-BE49-F238E27FC236}">
                      <a16:creationId xmlns:a16="http://schemas.microsoft.com/office/drawing/2014/main" id="{6A4DDCB0-EC92-44D4-8917-14CB4CC4CD34}"/>
                    </a:ext>
                  </a:extLst>
                </p:cNvPr>
                <p:cNvCxnSpPr/>
                <p:nvPr/>
              </p:nvCxnSpPr>
              <p:spPr>
                <a:xfrm flipV="1">
                  <a:off x="10227612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2" name="直線コネクタ 101">
                  <a:extLst>
                    <a:ext uri="{FF2B5EF4-FFF2-40B4-BE49-F238E27FC236}">
                      <a16:creationId xmlns:a16="http://schemas.microsoft.com/office/drawing/2014/main" id="{72484023-F6C0-4DE1-B9E2-C2C9D55CFF41}"/>
                    </a:ext>
                  </a:extLst>
                </p:cNvPr>
                <p:cNvCxnSpPr/>
                <p:nvPr/>
              </p:nvCxnSpPr>
              <p:spPr>
                <a:xfrm flipV="1">
                  <a:off x="10574016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3" name="直線コネクタ 102">
                  <a:extLst>
                    <a:ext uri="{FF2B5EF4-FFF2-40B4-BE49-F238E27FC236}">
                      <a16:creationId xmlns:a16="http://schemas.microsoft.com/office/drawing/2014/main" id="{35F4889A-BAF4-4886-95B2-9896308B857E}"/>
                    </a:ext>
                  </a:extLst>
                </p:cNvPr>
                <p:cNvCxnSpPr/>
                <p:nvPr/>
              </p:nvCxnSpPr>
              <p:spPr>
                <a:xfrm flipV="1">
                  <a:off x="10920419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4" name="直線コネクタ 103">
                  <a:extLst>
                    <a:ext uri="{FF2B5EF4-FFF2-40B4-BE49-F238E27FC236}">
                      <a16:creationId xmlns:a16="http://schemas.microsoft.com/office/drawing/2014/main" id="{CA9BA6C1-FCB9-4A5D-B1C3-B6B9FDED2FCC}"/>
                    </a:ext>
                  </a:extLst>
                </p:cNvPr>
                <p:cNvCxnSpPr/>
                <p:nvPr/>
              </p:nvCxnSpPr>
              <p:spPr>
                <a:xfrm flipV="1">
                  <a:off x="11270551" y="2496456"/>
                  <a:ext cx="0" cy="1007031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43" name="直線コネクタ 142">
                <a:extLst>
                  <a:ext uri="{FF2B5EF4-FFF2-40B4-BE49-F238E27FC236}">
                    <a16:creationId xmlns:a16="http://schemas.microsoft.com/office/drawing/2014/main" id="{AB94FBDF-0B05-4EF5-A16A-3AAA9BF25A24}"/>
                  </a:ext>
                </a:extLst>
              </p:cNvPr>
              <p:cNvCxnSpPr/>
              <p:nvPr/>
            </p:nvCxnSpPr>
            <p:spPr>
              <a:xfrm flipV="1">
                <a:off x="11624018" y="2938703"/>
                <a:ext cx="0" cy="56478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44" name="下矢印 265">
            <a:extLst>
              <a:ext uri="{FF2B5EF4-FFF2-40B4-BE49-F238E27FC236}">
                <a16:creationId xmlns:a16="http://schemas.microsoft.com/office/drawing/2014/main" id="{38372DA7-41C6-418D-8F2B-FF0F3E422374}"/>
              </a:ext>
            </a:extLst>
          </p:cNvPr>
          <p:cNvSpPr/>
          <p:nvPr/>
        </p:nvSpPr>
        <p:spPr>
          <a:xfrm flipV="1">
            <a:off x="7766779" y="3618030"/>
            <a:ext cx="759397" cy="847223"/>
          </a:xfrm>
          <a:prstGeom prst="down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5" name="テキスト ボックス 44">
            <a:extLst>
              <a:ext uri="{FF2B5EF4-FFF2-40B4-BE49-F238E27FC236}">
                <a16:creationId xmlns:a16="http://schemas.microsoft.com/office/drawing/2014/main" id="{DC096C96-1A17-45E5-A555-F59AF68A911F}"/>
              </a:ext>
            </a:extLst>
          </p:cNvPr>
          <p:cNvSpPr txBox="1"/>
          <p:nvPr/>
        </p:nvSpPr>
        <p:spPr>
          <a:xfrm>
            <a:off x="6878341" y="4689746"/>
            <a:ext cx="2536272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3.721</a:t>
            </a:r>
            <a:endParaRPr lang="ja-JP" altLang="en-US" sz="6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485151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グループ化 4">
            <a:extLst>
              <a:ext uri="{FF2B5EF4-FFF2-40B4-BE49-F238E27FC236}">
                <a16:creationId xmlns:a16="http://schemas.microsoft.com/office/drawing/2014/main" id="{DEA45223-9BFE-4AB7-815A-93558355814D}"/>
              </a:ext>
            </a:extLst>
          </p:cNvPr>
          <p:cNvGrpSpPr/>
          <p:nvPr/>
        </p:nvGrpSpPr>
        <p:grpSpPr>
          <a:xfrm>
            <a:off x="238502" y="1904981"/>
            <a:ext cx="11692647" cy="1607532"/>
            <a:chOff x="238502" y="1904981"/>
            <a:chExt cx="11692647" cy="1607532"/>
          </a:xfrm>
        </p:grpSpPr>
        <p:sp>
          <p:nvSpPr>
            <p:cNvPr id="141" name="テキスト ボックス 140">
              <a:extLst>
                <a:ext uri="{FF2B5EF4-FFF2-40B4-BE49-F238E27FC236}">
                  <a16:creationId xmlns:a16="http://schemas.microsoft.com/office/drawing/2014/main" id="{891331ED-9E76-4F51-9272-4B3F99D10211}"/>
                </a:ext>
              </a:extLst>
            </p:cNvPr>
            <p:cNvSpPr txBox="1"/>
            <p:nvPr/>
          </p:nvSpPr>
          <p:spPr>
            <a:xfrm>
              <a:off x="10609953" y="1904981"/>
              <a:ext cx="1321196" cy="707886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altLang="ja-JP" sz="4000">
                  <a:latin typeface="メイリオ" panose="020B0604030504040204" pitchFamily="50" charset="-128"/>
                  <a:ea typeface="メイリオ" panose="020B0604030504040204" pitchFamily="50" charset="-128"/>
                </a:rPr>
                <a:t>3.73</a:t>
              </a:r>
            </a:p>
          </p:txBody>
        </p:sp>
        <p:grpSp>
          <p:nvGrpSpPr>
            <p:cNvPr id="3" name="グループ化 2">
              <a:extLst>
                <a:ext uri="{FF2B5EF4-FFF2-40B4-BE49-F238E27FC236}">
                  <a16:creationId xmlns:a16="http://schemas.microsoft.com/office/drawing/2014/main" id="{20AF70F9-E492-4274-9479-FCB2D5373DD1}"/>
                </a:ext>
              </a:extLst>
            </p:cNvPr>
            <p:cNvGrpSpPr/>
            <p:nvPr/>
          </p:nvGrpSpPr>
          <p:grpSpPr>
            <a:xfrm>
              <a:off x="238502" y="1904981"/>
              <a:ext cx="11589755" cy="1607532"/>
              <a:chOff x="238502" y="1904981"/>
              <a:chExt cx="11589755" cy="1607532"/>
            </a:xfrm>
          </p:grpSpPr>
          <p:grpSp>
            <p:nvGrpSpPr>
              <p:cNvPr id="93" name="グループ化 92">
                <a:extLst>
                  <a:ext uri="{FF2B5EF4-FFF2-40B4-BE49-F238E27FC236}">
                    <a16:creationId xmlns:a16="http://schemas.microsoft.com/office/drawing/2014/main" id="{CF791DB8-0C02-4647-9F98-2866FB667A86}"/>
                  </a:ext>
                </a:extLst>
              </p:cNvPr>
              <p:cNvGrpSpPr/>
              <p:nvPr/>
            </p:nvGrpSpPr>
            <p:grpSpPr>
              <a:xfrm>
                <a:off x="238502" y="1904981"/>
                <a:ext cx="11589755" cy="1607532"/>
                <a:chOff x="238502" y="1904981"/>
                <a:chExt cx="11589755" cy="1607532"/>
              </a:xfrm>
            </p:grpSpPr>
            <p:grpSp>
              <p:nvGrpSpPr>
                <p:cNvPr id="94" name="グループ化 93">
                  <a:extLst>
                    <a:ext uri="{FF2B5EF4-FFF2-40B4-BE49-F238E27FC236}">
                      <a16:creationId xmlns:a16="http://schemas.microsoft.com/office/drawing/2014/main" id="{752E9776-D2BE-4A12-990D-A7A5E5A38C96}"/>
                    </a:ext>
                  </a:extLst>
                </p:cNvPr>
                <p:cNvGrpSpPr/>
                <p:nvPr/>
              </p:nvGrpSpPr>
              <p:grpSpPr>
                <a:xfrm>
                  <a:off x="238502" y="1904981"/>
                  <a:ext cx="11589755" cy="1607532"/>
                  <a:chOff x="3719001" y="1904981"/>
                  <a:chExt cx="11589755" cy="1607532"/>
                </a:xfrm>
              </p:grpSpPr>
              <p:sp>
                <p:nvSpPr>
                  <p:cNvPr id="105" name="テキスト ボックス 104">
                    <a:extLst>
                      <a:ext uri="{FF2B5EF4-FFF2-40B4-BE49-F238E27FC236}">
                        <a16:creationId xmlns:a16="http://schemas.microsoft.com/office/drawing/2014/main" id="{4D3019B2-3C59-4972-8A04-77BE4402A525}"/>
                      </a:ext>
                    </a:extLst>
                  </p:cNvPr>
                  <p:cNvSpPr txBox="1"/>
                  <p:nvPr/>
                </p:nvSpPr>
                <p:spPr>
                  <a:xfrm>
                    <a:off x="3813525" y="1904981"/>
                    <a:ext cx="1002197" cy="707886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altLang="ja-JP" sz="4000">
                        <a:latin typeface="メイリオ" panose="020B0604030504040204" pitchFamily="50" charset="-128"/>
                        <a:ea typeface="メイリオ" panose="020B0604030504040204" pitchFamily="50" charset="-128"/>
                      </a:rPr>
                      <a:t>3.7</a:t>
                    </a:r>
                    <a:endParaRPr kumimoji="1" lang="ja-JP" altLang="en-US" sz="1100" dirty="0">
                      <a:latin typeface="メイリオ" panose="020B0604030504040204" pitchFamily="50" charset="-128"/>
                      <a:ea typeface="メイリオ" panose="020B0604030504040204" pitchFamily="50" charset="-128"/>
                    </a:endParaRPr>
                  </a:p>
                </p:txBody>
              </p:sp>
              <p:cxnSp>
                <p:nvCxnSpPr>
                  <p:cNvPr id="109" name="直線コネクタ 108">
                    <a:extLst>
                      <a:ext uri="{FF2B5EF4-FFF2-40B4-BE49-F238E27FC236}">
                        <a16:creationId xmlns:a16="http://schemas.microsoft.com/office/drawing/2014/main" id="{95979776-638A-486A-9423-386CA79D0980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3961671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0" name="直線コネクタ 109">
                    <a:extLst>
                      <a:ext uri="{FF2B5EF4-FFF2-40B4-BE49-F238E27FC236}">
                        <a16:creationId xmlns:a16="http://schemas.microsoft.com/office/drawing/2014/main" id="{FCFF4003-22A5-4C28-9CDE-DF48274B376D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4315594" y="2496457"/>
                    <a:ext cx="0" cy="1007031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1" name="直線コネクタ 110">
                    <a:extLst>
                      <a:ext uri="{FF2B5EF4-FFF2-40B4-BE49-F238E27FC236}">
                        <a16:creationId xmlns:a16="http://schemas.microsoft.com/office/drawing/2014/main" id="{9E758EDD-58E0-4AD1-9882-6C73FBFC82DC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4672197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2" name="直線コネクタ 111">
                    <a:extLst>
                      <a:ext uri="{FF2B5EF4-FFF2-40B4-BE49-F238E27FC236}">
                        <a16:creationId xmlns:a16="http://schemas.microsoft.com/office/drawing/2014/main" id="{3FE3CADA-6856-4D66-8C62-FF88A6AB0A03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5026419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3" name="直線コネクタ 112">
                    <a:extLst>
                      <a:ext uri="{FF2B5EF4-FFF2-40B4-BE49-F238E27FC236}">
                        <a16:creationId xmlns:a16="http://schemas.microsoft.com/office/drawing/2014/main" id="{A59C7B1F-2469-4BAF-BFF9-2BF57185FADD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5378259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4" name="直線コネクタ 113">
                    <a:extLst>
                      <a:ext uri="{FF2B5EF4-FFF2-40B4-BE49-F238E27FC236}">
                        <a16:creationId xmlns:a16="http://schemas.microsoft.com/office/drawing/2014/main" id="{6D39DFA5-4283-4975-AAEA-985440B2EA27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5709027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6" name="直線コネクタ 115">
                    <a:extLst>
                      <a:ext uri="{FF2B5EF4-FFF2-40B4-BE49-F238E27FC236}">
                        <a16:creationId xmlns:a16="http://schemas.microsoft.com/office/drawing/2014/main" id="{0C0DF548-AB2B-4FE9-B600-EB4A6E6ABB43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6057812" y="2731118"/>
                    <a:ext cx="0" cy="781395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8" name="直線コネクタ 117">
                    <a:extLst>
                      <a:ext uri="{FF2B5EF4-FFF2-40B4-BE49-F238E27FC236}">
                        <a16:creationId xmlns:a16="http://schemas.microsoft.com/office/drawing/2014/main" id="{0AC0C230-AA9E-422B-9E90-AAE72565C194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6401833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0" name="直線コネクタ 119">
                    <a:extLst>
                      <a:ext uri="{FF2B5EF4-FFF2-40B4-BE49-F238E27FC236}">
                        <a16:creationId xmlns:a16="http://schemas.microsoft.com/office/drawing/2014/main" id="{C758A6AD-A6D2-4DB3-8E94-85EDA2A6E0AF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6750618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2" name="直線コネクタ 121">
                    <a:extLst>
                      <a:ext uri="{FF2B5EF4-FFF2-40B4-BE49-F238E27FC236}">
                        <a16:creationId xmlns:a16="http://schemas.microsoft.com/office/drawing/2014/main" id="{77C6B7A7-7CB5-4885-8598-F49FAD1E7993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7094641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4" name="直線コネクタ 123">
                    <a:extLst>
                      <a:ext uri="{FF2B5EF4-FFF2-40B4-BE49-F238E27FC236}">
                        <a16:creationId xmlns:a16="http://schemas.microsoft.com/office/drawing/2014/main" id="{547A849B-E875-481C-A3C0-F6DAD8720539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7443425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6" name="直線コネクタ 125">
                    <a:extLst>
                      <a:ext uri="{FF2B5EF4-FFF2-40B4-BE49-F238E27FC236}">
                        <a16:creationId xmlns:a16="http://schemas.microsoft.com/office/drawing/2014/main" id="{A1C63B42-926A-465F-9F13-3A8AC2A5A4FC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7794968" y="2496457"/>
                    <a:ext cx="0" cy="1007031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8" name="直線コネクタ 127">
                    <a:extLst>
                      <a:ext uri="{FF2B5EF4-FFF2-40B4-BE49-F238E27FC236}">
                        <a16:creationId xmlns:a16="http://schemas.microsoft.com/office/drawing/2014/main" id="{F99FA6FA-0728-41A5-A5B2-D8CDAF11468A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8149191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0" name="直線コネクタ 129">
                    <a:extLst>
                      <a:ext uri="{FF2B5EF4-FFF2-40B4-BE49-F238E27FC236}">
                        <a16:creationId xmlns:a16="http://schemas.microsoft.com/office/drawing/2014/main" id="{5F429FFE-2964-4EB4-AF61-CCD8CCC62821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8505794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2" name="直線コネクタ 131">
                    <a:extLst>
                      <a:ext uri="{FF2B5EF4-FFF2-40B4-BE49-F238E27FC236}">
                        <a16:creationId xmlns:a16="http://schemas.microsoft.com/office/drawing/2014/main" id="{5D7A9394-FFAE-4C3C-9CFA-13272036C563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8860015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4" name="直線コネクタ 133">
                    <a:extLst>
                      <a:ext uri="{FF2B5EF4-FFF2-40B4-BE49-F238E27FC236}">
                        <a16:creationId xmlns:a16="http://schemas.microsoft.com/office/drawing/2014/main" id="{8DCC21B5-026E-4D90-ACF2-EC0641396B29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9188401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5" name="直線コネクタ 134">
                    <a:extLst>
                      <a:ext uri="{FF2B5EF4-FFF2-40B4-BE49-F238E27FC236}">
                        <a16:creationId xmlns:a16="http://schemas.microsoft.com/office/drawing/2014/main" id="{E7D5026E-F20A-4E5B-9615-8F42496DBF98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9537186" y="2731118"/>
                    <a:ext cx="0" cy="781395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6" name="直線コネクタ 135">
                    <a:extLst>
                      <a:ext uri="{FF2B5EF4-FFF2-40B4-BE49-F238E27FC236}">
                        <a16:creationId xmlns:a16="http://schemas.microsoft.com/office/drawing/2014/main" id="{2FBB10AE-414A-44B3-BA2A-B57331B2DF22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9881208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7" name="直線コネクタ 136">
                    <a:extLst>
                      <a:ext uri="{FF2B5EF4-FFF2-40B4-BE49-F238E27FC236}">
                        <a16:creationId xmlns:a16="http://schemas.microsoft.com/office/drawing/2014/main" id="{5BC48168-AD0E-4BAD-96E8-D85906CF797E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10229993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8" name="直線コネクタ 137">
                    <a:extLst>
                      <a:ext uri="{FF2B5EF4-FFF2-40B4-BE49-F238E27FC236}">
                        <a16:creationId xmlns:a16="http://schemas.microsoft.com/office/drawing/2014/main" id="{BCFD3C27-F731-44DC-8DF0-49EAD6747AB8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10574016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9" name="直線コネクタ 138">
                    <a:extLst>
                      <a:ext uri="{FF2B5EF4-FFF2-40B4-BE49-F238E27FC236}">
                        <a16:creationId xmlns:a16="http://schemas.microsoft.com/office/drawing/2014/main" id="{C2D0D441-45AD-4B7D-8BA6-F5DE15D37178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10922800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0" name="直線コネクタ 139">
                    <a:extLst>
                      <a:ext uri="{FF2B5EF4-FFF2-40B4-BE49-F238E27FC236}">
                        <a16:creationId xmlns:a16="http://schemas.microsoft.com/office/drawing/2014/main" id="{33B2B1A6-0705-4459-A71A-1BC8C3DAC37E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11275313" y="2496457"/>
                    <a:ext cx="0" cy="1007031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8" name="直線コネクタ 107">
                    <a:extLst>
                      <a:ext uri="{FF2B5EF4-FFF2-40B4-BE49-F238E27FC236}">
                        <a16:creationId xmlns:a16="http://schemas.microsoft.com/office/drawing/2014/main" id="{DB789E18-5287-4E90-B719-638AF7C220D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3719001" y="3503487"/>
                    <a:ext cx="11589755" cy="0"/>
                  </a:xfrm>
                  <a:prstGeom prst="line">
                    <a:avLst/>
                  </a:prstGeom>
                  <a:ln w="1524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95" name="直線コネクタ 94">
                  <a:extLst>
                    <a:ext uri="{FF2B5EF4-FFF2-40B4-BE49-F238E27FC236}">
                      <a16:creationId xmlns:a16="http://schemas.microsoft.com/office/drawing/2014/main" id="{951063A8-31A7-4A17-89B4-5B4205879DA8}"/>
                    </a:ext>
                  </a:extLst>
                </p:cNvPr>
                <p:cNvCxnSpPr/>
                <p:nvPr/>
              </p:nvCxnSpPr>
              <p:spPr>
                <a:xfrm flipV="1">
                  <a:off x="8149191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6" name="直線コネクタ 95">
                  <a:extLst>
                    <a:ext uri="{FF2B5EF4-FFF2-40B4-BE49-F238E27FC236}">
                      <a16:creationId xmlns:a16="http://schemas.microsoft.com/office/drawing/2014/main" id="{F1C80F36-DB6C-4143-A2BB-4C58E1C5BF25}"/>
                    </a:ext>
                  </a:extLst>
                </p:cNvPr>
                <p:cNvCxnSpPr/>
                <p:nvPr/>
              </p:nvCxnSpPr>
              <p:spPr>
                <a:xfrm flipV="1">
                  <a:off x="8503413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7" name="直線コネクタ 96">
                  <a:extLst>
                    <a:ext uri="{FF2B5EF4-FFF2-40B4-BE49-F238E27FC236}">
                      <a16:creationId xmlns:a16="http://schemas.microsoft.com/office/drawing/2014/main" id="{571A0A08-BDCE-4554-B5E5-8F2B96179D40}"/>
                    </a:ext>
                  </a:extLst>
                </p:cNvPr>
                <p:cNvCxnSpPr/>
                <p:nvPr/>
              </p:nvCxnSpPr>
              <p:spPr>
                <a:xfrm flipV="1">
                  <a:off x="8857634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8" name="直線コネクタ 97">
                  <a:extLst>
                    <a:ext uri="{FF2B5EF4-FFF2-40B4-BE49-F238E27FC236}">
                      <a16:creationId xmlns:a16="http://schemas.microsoft.com/office/drawing/2014/main" id="{06E9612C-FC4B-408E-B30F-8B63815D490E}"/>
                    </a:ext>
                  </a:extLst>
                </p:cNvPr>
                <p:cNvCxnSpPr/>
                <p:nvPr/>
              </p:nvCxnSpPr>
              <p:spPr>
                <a:xfrm flipV="1">
                  <a:off x="9188401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9" name="直線コネクタ 98">
                  <a:extLst>
                    <a:ext uri="{FF2B5EF4-FFF2-40B4-BE49-F238E27FC236}">
                      <a16:creationId xmlns:a16="http://schemas.microsoft.com/office/drawing/2014/main" id="{F7A08073-B05D-49F0-989D-8337482D4AA2}"/>
                    </a:ext>
                  </a:extLst>
                </p:cNvPr>
                <p:cNvCxnSpPr/>
                <p:nvPr/>
              </p:nvCxnSpPr>
              <p:spPr>
                <a:xfrm flipV="1">
                  <a:off x="9534805" y="2731118"/>
                  <a:ext cx="0" cy="781395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0" name="直線コネクタ 99">
                  <a:extLst>
                    <a:ext uri="{FF2B5EF4-FFF2-40B4-BE49-F238E27FC236}">
                      <a16:creationId xmlns:a16="http://schemas.microsoft.com/office/drawing/2014/main" id="{7CF6F2AD-B19C-4E67-BA35-068F3AF923A9}"/>
                    </a:ext>
                  </a:extLst>
                </p:cNvPr>
                <p:cNvCxnSpPr/>
                <p:nvPr/>
              </p:nvCxnSpPr>
              <p:spPr>
                <a:xfrm flipV="1">
                  <a:off x="9881208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1" name="直線コネクタ 100">
                  <a:extLst>
                    <a:ext uri="{FF2B5EF4-FFF2-40B4-BE49-F238E27FC236}">
                      <a16:creationId xmlns:a16="http://schemas.microsoft.com/office/drawing/2014/main" id="{6A4DDCB0-EC92-44D4-8917-14CB4CC4CD34}"/>
                    </a:ext>
                  </a:extLst>
                </p:cNvPr>
                <p:cNvCxnSpPr/>
                <p:nvPr/>
              </p:nvCxnSpPr>
              <p:spPr>
                <a:xfrm flipV="1">
                  <a:off x="10227612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2" name="直線コネクタ 101">
                  <a:extLst>
                    <a:ext uri="{FF2B5EF4-FFF2-40B4-BE49-F238E27FC236}">
                      <a16:creationId xmlns:a16="http://schemas.microsoft.com/office/drawing/2014/main" id="{72484023-F6C0-4DE1-B9E2-C2C9D55CFF41}"/>
                    </a:ext>
                  </a:extLst>
                </p:cNvPr>
                <p:cNvCxnSpPr/>
                <p:nvPr/>
              </p:nvCxnSpPr>
              <p:spPr>
                <a:xfrm flipV="1">
                  <a:off x="10574016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3" name="直線コネクタ 102">
                  <a:extLst>
                    <a:ext uri="{FF2B5EF4-FFF2-40B4-BE49-F238E27FC236}">
                      <a16:creationId xmlns:a16="http://schemas.microsoft.com/office/drawing/2014/main" id="{35F4889A-BAF4-4886-95B2-9896308B857E}"/>
                    </a:ext>
                  </a:extLst>
                </p:cNvPr>
                <p:cNvCxnSpPr/>
                <p:nvPr/>
              </p:nvCxnSpPr>
              <p:spPr>
                <a:xfrm flipV="1">
                  <a:off x="10920419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4" name="直線コネクタ 103">
                  <a:extLst>
                    <a:ext uri="{FF2B5EF4-FFF2-40B4-BE49-F238E27FC236}">
                      <a16:creationId xmlns:a16="http://schemas.microsoft.com/office/drawing/2014/main" id="{CA9BA6C1-FCB9-4A5D-B1C3-B6B9FDED2FCC}"/>
                    </a:ext>
                  </a:extLst>
                </p:cNvPr>
                <p:cNvCxnSpPr/>
                <p:nvPr/>
              </p:nvCxnSpPr>
              <p:spPr>
                <a:xfrm flipV="1">
                  <a:off x="11270551" y="2496456"/>
                  <a:ext cx="0" cy="1007031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43" name="直線コネクタ 142">
                <a:extLst>
                  <a:ext uri="{FF2B5EF4-FFF2-40B4-BE49-F238E27FC236}">
                    <a16:creationId xmlns:a16="http://schemas.microsoft.com/office/drawing/2014/main" id="{AB94FBDF-0B05-4EF5-A16A-3AAA9BF25A24}"/>
                  </a:ext>
                </a:extLst>
              </p:cNvPr>
              <p:cNvCxnSpPr/>
              <p:nvPr/>
            </p:nvCxnSpPr>
            <p:spPr>
              <a:xfrm flipV="1">
                <a:off x="11624018" y="2938703"/>
                <a:ext cx="0" cy="56478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46" name="下矢印 265">
            <a:extLst>
              <a:ext uri="{FF2B5EF4-FFF2-40B4-BE49-F238E27FC236}">
                <a16:creationId xmlns:a16="http://schemas.microsoft.com/office/drawing/2014/main" id="{C1A7663F-B555-4D48-9F6A-F123FEDDD0B2}"/>
              </a:ext>
            </a:extLst>
          </p:cNvPr>
          <p:cNvSpPr/>
          <p:nvPr/>
        </p:nvSpPr>
        <p:spPr>
          <a:xfrm flipV="1">
            <a:off x="9501881" y="3618030"/>
            <a:ext cx="759397" cy="847223"/>
          </a:xfrm>
          <a:prstGeom prst="down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7" name="テキスト ボックス 46">
            <a:extLst>
              <a:ext uri="{FF2B5EF4-FFF2-40B4-BE49-F238E27FC236}">
                <a16:creationId xmlns:a16="http://schemas.microsoft.com/office/drawing/2014/main" id="{DD2D642D-92E3-4F7E-8A78-DE2CC4DBF136}"/>
              </a:ext>
            </a:extLst>
          </p:cNvPr>
          <p:cNvSpPr txBox="1"/>
          <p:nvPr/>
        </p:nvSpPr>
        <p:spPr>
          <a:xfrm>
            <a:off x="8613072" y="4689746"/>
            <a:ext cx="2536272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3.726</a:t>
            </a:r>
            <a:endParaRPr lang="ja-JP" altLang="en-US" sz="6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304516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グループ化 4">
            <a:extLst>
              <a:ext uri="{FF2B5EF4-FFF2-40B4-BE49-F238E27FC236}">
                <a16:creationId xmlns:a16="http://schemas.microsoft.com/office/drawing/2014/main" id="{DEA45223-9BFE-4AB7-815A-93558355814D}"/>
              </a:ext>
            </a:extLst>
          </p:cNvPr>
          <p:cNvGrpSpPr/>
          <p:nvPr/>
        </p:nvGrpSpPr>
        <p:grpSpPr>
          <a:xfrm>
            <a:off x="238502" y="1904981"/>
            <a:ext cx="11692647" cy="1607532"/>
            <a:chOff x="238502" y="1904981"/>
            <a:chExt cx="11692647" cy="1607532"/>
          </a:xfrm>
        </p:grpSpPr>
        <p:sp>
          <p:nvSpPr>
            <p:cNvPr id="141" name="テキスト ボックス 140">
              <a:extLst>
                <a:ext uri="{FF2B5EF4-FFF2-40B4-BE49-F238E27FC236}">
                  <a16:creationId xmlns:a16="http://schemas.microsoft.com/office/drawing/2014/main" id="{891331ED-9E76-4F51-9272-4B3F99D10211}"/>
                </a:ext>
              </a:extLst>
            </p:cNvPr>
            <p:cNvSpPr txBox="1"/>
            <p:nvPr/>
          </p:nvSpPr>
          <p:spPr>
            <a:xfrm>
              <a:off x="10609953" y="1904981"/>
              <a:ext cx="1321196" cy="707886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altLang="ja-JP" sz="4000">
                  <a:latin typeface="メイリオ" panose="020B0604030504040204" pitchFamily="50" charset="-128"/>
                  <a:ea typeface="メイリオ" panose="020B0604030504040204" pitchFamily="50" charset="-128"/>
                </a:rPr>
                <a:t>3.73</a:t>
              </a:r>
            </a:p>
          </p:txBody>
        </p:sp>
        <p:grpSp>
          <p:nvGrpSpPr>
            <p:cNvPr id="3" name="グループ化 2">
              <a:extLst>
                <a:ext uri="{FF2B5EF4-FFF2-40B4-BE49-F238E27FC236}">
                  <a16:creationId xmlns:a16="http://schemas.microsoft.com/office/drawing/2014/main" id="{20AF70F9-E492-4274-9479-FCB2D5373DD1}"/>
                </a:ext>
              </a:extLst>
            </p:cNvPr>
            <p:cNvGrpSpPr/>
            <p:nvPr/>
          </p:nvGrpSpPr>
          <p:grpSpPr>
            <a:xfrm>
              <a:off x="238502" y="1904981"/>
              <a:ext cx="11589755" cy="1607532"/>
              <a:chOff x="238502" y="1904981"/>
              <a:chExt cx="11589755" cy="1607532"/>
            </a:xfrm>
          </p:grpSpPr>
          <p:grpSp>
            <p:nvGrpSpPr>
              <p:cNvPr id="93" name="グループ化 92">
                <a:extLst>
                  <a:ext uri="{FF2B5EF4-FFF2-40B4-BE49-F238E27FC236}">
                    <a16:creationId xmlns:a16="http://schemas.microsoft.com/office/drawing/2014/main" id="{CF791DB8-0C02-4647-9F98-2866FB667A86}"/>
                  </a:ext>
                </a:extLst>
              </p:cNvPr>
              <p:cNvGrpSpPr/>
              <p:nvPr/>
            </p:nvGrpSpPr>
            <p:grpSpPr>
              <a:xfrm>
                <a:off x="238502" y="1904981"/>
                <a:ext cx="11589755" cy="1607532"/>
                <a:chOff x="238502" y="1904981"/>
                <a:chExt cx="11589755" cy="1607532"/>
              </a:xfrm>
            </p:grpSpPr>
            <p:grpSp>
              <p:nvGrpSpPr>
                <p:cNvPr id="94" name="グループ化 93">
                  <a:extLst>
                    <a:ext uri="{FF2B5EF4-FFF2-40B4-BE49-F238E27FC236}">
                      <a16:creationId xmlns:a16="http://schemas.microsoft.com/office/drawing/2014/main" id="{752E9776-D2BE-4A12-990D-A7A5E5A38C96}"/>
                    </a:ext>
                  </a:extLst>
                </p:cNvPr>
                <p:cNvGrpSpPr/>
                <p:nvPr/>
              </p:nvGrpSpPr>
              <p:grpSpPr>
                <a:xfrm>
                  <a:off x="238502" y="1904981"/>
                  <a:ext cx="11589755" cy="1607532"/>
                  <a:chOff x="3719001" y="1904981"/>
                  <a:chExt cx="11589755" cy="1607532"/>
                </a:xfrm>
              </p:grpSpPr>
              <p:sp>
                <p:nvSpPr>
                  <p:cNvPr id="105" name="テキスト ボックス 104">
                    <a:extLst>
                      <a:ext uri="{FF2B5EF4-FFF2-40B4-BE49-F238E27FC236}">
                        <a16:creationId xmlns:a16="http://schemas.microsoft.com/office/drawing/2014/main" id="{4D3019B2-3C59-4972-8A04-77BE4402A525}"/>
                      </a:ext>
                    </a:extLst>
                  </p:cNvPr>
                  <p:cNvSpPr txBox="1"/>
                  <p:nvPr/>
                </p:nvSpPr>
                <p:spPr>
                  <a:xfrm>
                    <a:off x="3813525" y="1904981"/>
                    <a:ext cx="1002197" cy="707886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altLang="ja-JP" sz="4000">
                        <a:latin typeface="メイリオ" panose="020B0604030504040204" pitchFamily="50" charset="-128"/>
                        <a:ea typeface="メイリオ" panose="020B0604030504040204" pitchFamily="50" charset="-128"/>
                      </a:rPr>
                      <a:t>3.7</a:t>
                    </a:r>
                    <a:endParaRPr kumimoji="1" lang="ja-JP" altLang="en-US" sz="1100" dirty="0">
                      <a:latin typeface="メイリオ" panose="020B0604030504040204" pitchFamily="50" charset="-128"/>
                      <a:ea typeface="メイリオ" panose="020B0604030504040204" pitchFamily="50" charset="-128"/>
                    </a:endParaRPr>
                  </a:p>
                </p:txBody>
              </p:sp>
              <p:cxnSp>
                <p:nvCxnSpPr>
                  <p:cNvPr id="109" name="直線コネクタ 108">
                    <a:extLst>
                      <a:ext uri="{FF2B5EF4-FFF2-40B4-BE49-F238E27FC236}">
                        <a16:creationId xmlns:a16="http://schemas.microsoft.com/office/drawing/2014/main" id="{95979776-638A-486A-9423-386CA79D0980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3961671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0" name="直線コネクタ 109">
                    <a:extLst>
                      <a:ext uri="{FF2B5EF4-FFF2-40B4-BE49-F238E27FC236}">
                        <a16:creationId xmlns:a16="http://schemas.microsoft.com/office/drawing/2014/main" id="{FCFF4003-22A5-4C28-9CDE-DF48274B376D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4315594" y="2496457"/>
                    <a:ext cx="0" cy="1007031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1" name="直線コネクタ 110">
                    <a:extLst>
                      <a:ext uri="{FF2B5EF4-FFF2-40B4-BE49-F238E27FC236}">
                        <a16:creationId xmlns:a16="http://schemas.microsoft.com/office/drawing/2014/main" id="{9E758EDD-58E0-4AD1-9882-6C73FBFC82DC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4672197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2" name="直線コネクタ 111">
                    <a:extLst>
                      <a:ext uri="{FF2B5EF4-FFF2-40B4-BE49-F238E27FC236}">
                        <a16:creationId xmlns:a16="http://schemas.microsoft.com/office/drawing/2014/main" id="{3FE3CADA-6856-4D66-8C62-FF88A6AB0A03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5026419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3" name="直線コネクタ 112">
                    <a:extLst>
                      <a:ext uri="{FF2B5EF4-FFF2-40B4-BE49-F238E27FC236}">
                        <a16:creationId xmlns:a16="http://schemas.microsoft.com/office/drawing/2014/main" id="{A59C7B1F-2469-4BAF-BFF9-2BF57185FADD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5378259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4" name="直線コネクタ 113">
                    <a:extLst>
                      <a:ext uri="{FF2B5EF4-FFF2-40B4-BE49-F238E27FC236}">
                        <a16:creationId xmlns:a16="http://schemas.microsoft.com/office/drawing/2014/main" id="{6D39DFA5-4283-4975-AAEA-985440B2EA27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5709027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6" name="直線コネクタ 115">
                    <a:extLst>
                      <a:ext uri="{FF2B5EF4-FFF2-40B4-BE49-F238E27FC236}">
                        <a16:creationId xmlns:a16="http://schemas.microsoft.com/office/drawing/2014/main" id="{0C0DF548-AB2B-4FE9-B600-EB4A6E6ABB43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6057812" y="2731118"/>
                    <a:ext cx="0" cy="781395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8" name="直線コネクタ 117">
                    <a:extLst>
                      <a:ext uri="{FF2B5EF4-FFF2-40B4-BE49-F238E27FC236}">
                        <a16:creationId xmlns:a16="http://schemas.microsoft.com/office/drawing/2014/main" id="{0AC0C230-AA9E-422B-9E90-AAE72565C194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6401833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0" name="直線コネクタ 119">
                    <a:extLst>
                      <a:ext uri="{FF2B5EF4-FFF2-40B4-BE49-F238E27FC236}">
                        <a16:creationId xmlns:a16="http://schemas.microsoft.com/office/drawing/2014/main" id="{C758A6AD-A6D2-4DB3-8E94-85EDA2A6E0AF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6750618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2" name="直線コネクタ 121">
                    <a:extLst>
                      <a:ext uri="{FF2B5EF4-FFF2-40B4-BE49-F238E27FC236}">
                        <a16:creationId xmlns:a16="http://schemas.microsoft.com/office/drawing/2014/main" id="{77C6B7A7-7CB5-4885-8598-F49FAD1E7993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7094641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4" name="直線コネクタ 123">
                    <a:extLst>
                      <a:ext uri="{FF2B5EF4-FFF2-40B4-BE49-F238E27FC236}">
                        <a16:creationId xmlns:a16="http://schemas.microsoft.com/office/drawing/2014/main" id="{547A849B-E875-481C-A3C0-F6DAD8720539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7443425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6" name="直線コネクタ 125">
                    <a:extLst>
                      <a:ext uri="{FF2B5EF4-FFF2-40B4-BE49-F238E27FC236}">
                        <a16:creationId xmlns:a16="http://schemas.microsoft.com/office/drawing/2014/main" id="{A1C63B42-926A-465F-9F13-3A8AC2A5A4FC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7794968" y="2496457"/>
                    <a:ext cx="0" cy="1007031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8" name="直線コネクタ 127">
                    <a:extLst>
                      <a:ext uri="{FF2B5EF4-FFF2-40B4-BE49-F238E27FC236}">
                        <a16:creationId xmlns:a16="http://schemas.microsoft.com/office/drawing/2014/main" id="{F99FA6FA-0728-41A5-A5B2-D8CDAF11468A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8149191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0" name="直線コネクタ 129">
                    <a:extLst>
                      <a:ext uri="{FF2B5EF4-FFF2-40B4-BE49-F238E27FC236}">
                        <a16:creationId xmlns:a16="http://schemas.microsoft.com/office/drawing/2014/main" id="{5F429FFE-2964-4EB4-AF61-CCD8CCC62821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8505794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2" name="直線コネクタ 131">
                    <a:extLst>
                      <a:ext uri="{FF2B5EF4-FFF2-40B4-BE49-F238E27FC236}">
                        <a16:creationId xmlns:a16="http://schemas.microsoft.com/office/drawing/2014/main" id="{5D7A9394-FFAE-4C3C-9CFA-13272036C563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8860015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4" name="直線コネクタ 133">
                    <a:extLst>
                      <a:ext uri="{FF2B5EF4-FFF2-40B4-BE49-F238E27FC236}">
                        <a16:creationId xmlns:a16="http://schemas.microsoft.com/office/drawing/2014/main" id="{8DCC21B5-026E-4D90-ACF2-EC0641396B29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9188401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5" name="直線コネクタ 134">
                    <a:extLst>
                      <a:ext uri="{FF2B5EF4-FFF2-40B4-BE49-F238E27FC236}">
                        <a16:creationId xmlns:a16="http://schemas.microsoft.com/office/drawing/2014/main" id="{E7D5026E-F20A-4E5B-9615-8F42496DBF98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9537186" y="2731118"/>
                    <a:ext cx="0" cy="781395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6" name="直線コネクタ 135">
                    <a:extLst>
                      <a:ext uri="{FF2B5EF4-FFF2-40B4-BE49-F238E27FC236}">
                        <a16:creationId xmlns:a16="http://schemas.microsoft.com/office/drawing/2014/main" id="{2FBB10AE-414A-44B3-BA2A-B57331B2DF22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9881208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7" name="直線コネクタ 136">
                    <a:extLst>
                      <a:ext uri="{FF2B5EF4-FFF2-40B4-BE49-F238E27FC236}">
                        <a16:creationId xmlns:a16="http://schemas.microsoft.com/office/drawing/2014/main" id="{5BC48168-AD0E-4BAD-96E8-D85906CF797E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10229993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8" name="直線コネクタ 137">
                    <a:extLst>
                      <a:ext uri="{FF2B5EF4-FFF2-40B4-BE49-F238E27FC236}">
                        <a16:creationId xmlns:a16="http://schemas.microsoft.com/office/drawing/2014/main" id="{BCFD3C27-F731-44DC-8DF0-49EAD6747AB8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10574016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9" name="直線コネクタ 138">
                    <a:extLst>
                      <a:ext uri="{FF2B5EF4-FFF2-40B4-BE49-F238E27FC236}">
                        <a16:creationId xmlns:a16="http://schemas.microsoft.com/office/drawing/2014/main" id="{C2D0D441-45AD-4B7D-8BA6-F5DE15D37178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10922800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0" name="直線コネクタ 139">
                    <a:extLst>
                      <a:ext uri="{FF2B5EF4-FFF2-40B4-BE49-F238E27FC236}">
                        <a16:creationId xmlns:a16="http://schemas.microsoft.com/office/drawing/2014/main" id="{33B2B1A6-0705-4459-A71A-1BC8C3DAC37E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11275313" y="2496457"/>
                    <a:ext cx="0" cy="1007031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8" name="直線コネクタ 107">
                    <a:extLst>
                      <a:ext uri="{FF2B5EF4-FFF2-40B4-BE49-F238E27FC236}">
                        <a16:creationId xmlns:a16="http://schemas.microsoft.com/office/drawing/2014/main" id="{DB789E18-5287-4E90-B719-638AF7C220D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3719001" y="3503487"/>
                    <a:ext cx="11589755" cy="0"/>
                  </a:xfrm>
                  <a:prstGeom prst="line">
                    <a:avLst/>
                  </a:prstGeom>
                  <a:ln w="1524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95" name="直線コネクタ 94">
                  <a:extLst>
                    <a:ext uri="{FF2B5EF4-FFF2-40B4-BE49-F238E27FC236}">
                      <a16:creationId xmlns:a16="http://schemas.microsoft.com/office/drawing/2014/main" id="{951063A8-31A7-4A17-89B4-5B4205879DA8}"/>
                    </a:ext>
                  </a:extLst>
                </p:cNvPr>
                <p:cNvCxnSpPr/>
                <p:nvPr/>
              </p:nvCxnSpPr>
              <p:spPr>
                <a:xfrm flipV="1">
                  <a:off x="8149191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6" name="直線コネクタ 95">
                  <a:extLst>
                    <a:ext uri="{FF2B5EF4-FFF2-40B4-BE49-F238E27FC236}">
                      <a16:creationId xmlns:a16="http://schemas.microsoft.com/office/drawing/2014/main" id="{F1C80F36-DB6C-4143-A2BB-4C58E1C5BF25}"/>
                    </a:ext>
                  </a:extLst>
                </p:cNvPr>
                <p:cNvCxnSpPr/>
                <p:nvPr/>
              </p:nvCxnSpPr>
              <p:spPr>
                <a:xfrm flipV="1">
                  <a:off x="8503413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7" name="直線コネクタ 96">
                  <a:extLst>
                    <a:ext uri="{FF2B5EF4-FFF2-40B4-BE49-F238E27FC236}">
                      <a16:creationId xmlns:a16="http://schemas.microsoft.com/office/drawing/2014/main" id="{571A0A08-BDCE-4554-B5E5-8F2B96179D40}"/>
                    </a:ext>
                  </a:extLst>
                </p:cNvPr>
                <p:cNvCxnSpPr/>
                <p:nvPr/>
              </p:nvCxnSpPr>
              <p:spPr>
                <a:xfrm flipV="1">
                  <a:off x="8857634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8" name="直線コネクタ 97">
                  <a:extLst>
                    <a:ext uri="{FF2B5EF4-FFF2-40B4-BE49-F238E27FC236}">
                      <a16:creationId xmlns:a16="http://schemas.microsoft.com/office/drawing/2014/main" id="{06E9612C-FC4B-408E-B30F-8B63815D490E}"/>
                    </a:ext>
                  </a:extLst>
                </p:cNvPr>
                <p:cNvCxnSpPr/>
                <p:nvPr/>
              </p:nvCxnSpPr>
              <p:spPr>
                <a:xfrm flipV="1">
                  <a:off x="9188401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9" name="直線コネクタ 98">
                  <a:extLst>
                    <a:ext uri="{FF2B5EF4-FFF2-40B4-BE49-F238E27FC236}">
                      <a16:creationId xmlns:a16="http://schemas.microsoft.com/office/drawing/2014/main" id="{F7A08073-B05D-49F0-989D-8337482D4AA2}"/>
                    </a:ext>
                  </a:extLst>
                </p:cNvPr>
                <p:cNvCxnSpPr/>
                <p:nvPr/>
              </p:nvCxnSpPr>
              <p:spPr>
                <a:xfrm flipV="1">
                  <a:off x="9534805" y="2731118"/>
                  <a:ext cx="0" cy="781395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0" name="直線コネクタ 99">
                  <a:extLst>
                    <a:ext uri="{FF2B5EF4-FFF2-40B4-BE49-F238E27FC236}">
                      <a16:creationId xmlns:a16="http://schemas.microsoft.com/office/drawing/2014/main" id="{7CF6F2AD-B19C-4E67-BA35-068F3AF923A9}"/>
                    </a:ext>
                  </a:extLst>
                </p:cNvPr>
                <p:cNvCxnSpPr/>
                <p:nvPr/>
              </p:nvCxnSpPr>
              <p:spPr>
                <a:xfrm flipV="1">
                  <a:off x="9881208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1" name="直線コネクタ 100">
                  <a:extLst>
                    <a:ext uri="{FF2B5EF4-FFF2-40B4-BE49-F238E27FC236}">
                      <a16:creationId xmlns:a16="http://schemas.microsoft.com/office/drawing/2014/main" id="{6A4DDCB0-EC92-44D4-8917-14CB4CC4CD34}"/>
                    </a:ext>
                  </a:extLst>
                </p:cNvPr>
                <p:cNvCxnSpPr/>
                <p:nvPr/>
              </p:nvCxnSpPr>
              <p:spPr>
                <a:xfrm flipV="1">
                  <a:off x="10227612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2" name="直線コネクタ 101">
                  <a:extLst>
                    <a:ext uri="{FF2B5EF4-FFF2-40B4-BE49-F238E27FC236}">
                      <a16:creationId xmlns:a16="http://schemas.microsoft.com/office/drawing/2014/main" id="{72484023-F6C0-4DE1-B9E2-C2C9D55CFF41}"/>
                    </a:ext>
                  </a:extLst>
                </p:cNvPr>
                <p:cNvCxnSpPr/>
                <p:nvPr/>
              </p:nvCxnSpPr>
              <p:spPr>
                <a:xfrm flipV="1">
                  <a:off x="10574016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3" name="直線コネクタ 102">
                  <a:extLst>
                    <a:ext uri="{FF2B5EF4-FFF2-40B4-BE49-F238E27FC236}">
                      <a16:creationId xmlns:a16="http://schemas.microsoft.com/office/drawing/2014/main" id="{35F4889A-BAF4-4886-95B2-9896308B857E}"/>
                    </a:ext>
                  </a:extLst>
                </p:cNvPr>
                <p:cNvCxnSpPr/>
                <p:nvPr/>
              </p:nvCxnSpPr>
              <p:spPr>
                <a:xfrm flipV="1">
                  <a:off x="10920419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4" name="直線コネクタ 103">
                  <a:extLst>
                    <a:ext uri="{FF2B5EF4-FFF2-40B4-BE49-F238E27FC236}">
                      <a16:creationId xmlns:a16="http://schemas.microsoft.com/office/drawing/2014/main" id="{CA9BA6C1-FCB9-4A5D-B1C3-B6B9FDED2FCC}"/>
                    </a:ext>
                  </a:extLst>
                </p:cNvPr>
                <p:cNvCxnSpPr/>
                <p:nvPr/>
              </p:nvCxnSpPr>
              <p:spPr>
                <a:xfrm flipV="1">
                  <a:off x="11270551" y="2496456"/>
                  <a:ext cx="0" cy="1007031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43" name="直線コネクタ 142">
                <a:extLst>
                  <a:ext uri="{FF2B5EF4-FFF2-40B4-BE49-F238E27FC236}">
                    <a16:creationId xmlns:a16="http://schemas.microsoft.com/office/drawing/2014/main" id="{AB94FBDF-0B05-4EF5-A16A-3AAA9BF25A24}"/>
                  </a:ext>
                </a:extLst>
              </p:cNvPr>
              <p:cNvCxnSpPr/>
              <p:nvPr/>
            </p:nvCxnSpPr>
            <p:spPr>
              <a:xfrm flipV="1">
                <a:off x="11624018" y="2938703"/>
                <a:ext cx="0" cy="56478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44" name="下矢印 265">
            <a:extLst>
              <a:ext uri="{FF2B5EF4-FFF2-40B4-BE49-F238E27FC236}">
                <a16:creationId xmlns:a16="http://schemas.microsoft.com/office/drawing/2014/main" id="{287F22BD-89D7-4C6B-8D8B-338E53B1D5A9}"/>
              </a:ext>
            </a:extLst>
          </p:cNvPr>
          <p:cNvSpPr/>
          <p:nvPr/>
        </p:nvSpPr>
        <p:spPr>
          <a:xfrm flipV="1">
            <a:off x="9847167" y="3618030"/>
            <a:ext cx="759397" cy="847223"/>
          </a:xfrm>
          <a:prstGeom prst="down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5" name="テキスト ボックス 44">
            <a:extLst>
              <a:ext uri="{FF2B5EF4-FFF2-40B4-BE49-F238E27FC236}">
                <a16:creationId xmlns:a16="http://schemas.microsoft.com/office/drawing/2014/main" id="{963ABF28-2463-441C-B551-0E0B5634BB6A}"/>
              </a:ext>
            </a:extLst>
          </p:cNvPr>
          <p:cNvSpPr txBox="1"/>
          <p:nvPr/>
        </p:nvSpPr>
        <p:spPr>
          <a:xfrm>
            <a:off x="8958729" y="4689746"/>
            <a:ext cx="2536272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3.727</a:t>
            </a:r>
            <a:endParaRPr lang="ja-JP" altLang="en-US" sz="6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993811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グループ化 4">
            <a:extLst>
              <a:ext uri="{FF2B5EF4-FFF2-40B4-BE49-F238E27FC236}">
                <a16:creationId xmlns:a16="http://schemas.microsoft.com/office/drawing/2014/main" id="{DEA45223-9BFE-4AB7-815A-93558355814D}"/>
              </a:ext>
            </a:extLst>
          </p:cNvPr>
          <p:cNvGrpSpPr/>
          <p:nvPr/>
        </p:nvGrpSpPr>
        <p:grpSpPr>
          <a:xfrm>
            <a:off x="238502" y="1904981"/>
            <a:ext cx="11692647" cy="1607532"/>
            <a:chOff x="238502" y="1904981"/>
            <a:chExt cx="11692647" cy="1607532"/>
          </a:xfrm>
        </p:grpSpPr>
        <p:sp>
          <p:nvSpPr>
            <p:cNvPr id="141" name="テキスト ボックス 140">
              <a:extLst>
                <a:ext uri="{FF2B5EF4-FFF2-40B4-BE49-F238E27FC236}">
                  <a16:creationId xmlns:a16="http://schemas.microsoft.com/office/drawing/2014/main" id="{891331ED-9E76-4F51-9272-4B3F99D10211}"/>
                </a:ext>
              </a:extLst>
            </p:cNvPr>
            <p:cNvSpPr txBox="1"/>
            <p:nvPr/>
          </p:nvSpPr>
          <p:spPr>
            <a:xfrm>
              <a:off x="10609953" y="1904981"/>
              <a:ext cx="1321196" cy="707886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altLang="ja-JP" sz="4000">
                  <a:latin typeface="メイリオ" panose="020B0604030504040204" pitchFamily="50" charset="-128"/>
                  <a:ea typeface="メイリオ" panose="020B0604030504040204" pitchFamily="50" charset="-128"/>
                </a:rPr>
                <a:t>3.73</a:t>
              </a:r>
            </a:p>
          </p:txBody>
        </p:sp>
        <p:grpSp>
          <p:nvGrpSpPr>
            <p:cNvPr id="3" name="グループ化 2">
              <a:extLst>
                <a:ext uri="{FF2B5EF4-FFF2-40B4-BE49-F238E27FC236}">
                  <a16:creationId xmlns:a16="http://schemas.microsoft.com/office/drawing/2014/main" id="{20AF70F9-E492-4274-9479-FCB2D5373DD1}"/>
                </a:ext>
              </a:extLst>
            </p:cNvPr>
            <p:cNvGrpSpPr/>
            <p:nvPr/>
          </p:nvGrpSpPr>
          <p:grpSpPr>
            <a:xfrm>
              <a:off x="238502" y="1904981"/>
              <a:ext cx="11589755" cy="1607532"/>
              <a:chOff x="238502" y="1904981"/>
              <a:chExt cx="11589755" cy="1607532"/>
            </a:xfrm>
          </p:grpSpPr>
          <p:grpSp>
            <p:nvGrpSpPr>
              <p:cNvPr id="93" name="グループ化 92">
                <a:extLst>
                  <a:ext uri="{FF2B5EF4-FFF2-40B4-BE49-F238E27FC236}">
                    <a16:creationId xmlns:a16="http://schemas.microsoft.com/office/drawing/2014/main" id="{CF791DB8-0C02-4647-9F98-2866FB667A86}"/>
                  </a:ext>
                </a:extLst>
              </p:cNvPr>
              <p:cNvGrpSpPr/>
              <p:nvPr/>
            </p:nvGrpSpPr>
            <p:grpSpPr>
              <a:xfrm>
                <a:off x="238502" y="1904981"/>
                <a:ext cx="11589755" cy="1607532"/>
                <a:chOff x="238502" y="1904981"/>
                <a:chExt cx="11589755" cy="1607532"/>
              </a:xfrm>
            </p:grpSpPr>
            <p:grpSp>
              <p:nvGrpSpPr>
                <p:cNvPr id="94" name="グループ化 93">
                  <a:extLst>
                    <a:ext uri="{FF2B5EF4-FFF2-40B4-BE49-F238E27FC236}">
                      <a16:creationId xmlns:a16="http://schemas.microsoft.com/office/drawing/2014/main" id="{752E9776-D2BE-4A12-990D-A7A5E5A38C96}"/>
                    </a:ext>
                  </a:extLst>
                </p:cNvPr>
                <p:cNvGrpSpPr/>
                <p:nvPr/>
              </p:nvGrpSpPr>
              <p:grpSpPr>
                <a:xfrm>
                  <a:off x="238502" y="1904981"/>
                  <a:ext cx="11589755" cy="1607532"/>
                  <a:chOff x="3719001" y="1904981"/>
                  <a:chExt cx="11589755" cy="1607532"/>
                </a:xfrm>
              </p:grpSpPr>
              <p:sp>
                <p:nvSpPr>
                  <p:cNvPr id="105" name="テキスト ボックス 104">
                    <a:extLst>
                      <a:ext uri="{FF2B5EF4-FFF2-40B4-BE49-F238E27FC236}">
                        <a16:creationId xmlns:a16="http://schemas.microsoft.com/office/drawing/2014/main" id="{4D3019B2-3C59-4972-8A04-77BE4402A525}"/>
                      </a:ext>
                    </a:extLst>
                  </p:cNvPr>
                  <p:cNvSpPr txBox="1"/>
                  <p:nvPr/>
                </p:nvSpPr>
                <p:spPr>
                  <a:xfrm>
                    <a:off x="3813525" y="1904981"/>
                    <a:ext cx="1002197" cy="707886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altLang="ja-JP" sz="4000">
                        <a:latin typeface="メイリオ" panose="020B0604030504040204" pitchFamily="50" charset="-128"/>
                        <a:ea typeface="メイリオ" panose="020B0604030504040204" pitchFamily="50" charset="-128"/>
                      </a:rPr>
                      <a:t>3.7</a:t>
                    </a:r>
                    <a:endParaRPr kumimoji="1" lang="ja-JP" altLang="en-US" sz="1100" dirty="0">
                      <a:latin typeface="メイリオ" panose="020B0604030504040204" pitchFamily="50" charset="-128"/>
                      <a:ea typeface="メイリオ" panose="020B0604030504040204" pitchFamily="50" charset="-128"/>
                    </a:endParaRPr>
                  </a:p>
                </p:txBody>
              </p:sp>
              <p:cxnSp>
                <p:nvCxnSpPr>
                  <p:cNvPr id="109" name="直線コネクタ 108">
                    <a:extLst>
                      <a:ext uri="{FF2B5EF4-FFF2-40B4-BE49-F238E27FC236}">
                        <a16:creationId xmlns:a16="http://schemas.microsoft.com/office/drawing/2014/main" id="{95979776-638A-486A-9423-386CA79D0980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3961671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0" name="直線コネクタ 109">
                    <a:extLst>
                      <a:ext uri="{FF2B5EF4-FFF2-40B4-BE49-F238E27FC236}">
                        <a16:creationId xmlns:a16="http://schemas.microsoft.com/office/drawing/2014/main" id="{FCFF4003-22A5-4C28-9CDE-DF48274B376D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4315594" y="2496457"/>
                    <a:ext cx="0" cy="1007031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1" name="直線コネクタ 110">
                    <a:extLst>
                      <a:ext uri="{FF2B5EF4-FFF2-40B4-BE49-F238E27FC236}">
                        <a16:creationId xmlns:a16="http://schemas.microsoft.com/office/drawing/2014/main" id="{9E758EDD-58E0-4AD1-9882-6C73FBFC82DC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4672197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2" name="直線コネクタ 111">
                    <a:extLst>
                      <a:ext uri="{FF2B5EF4-FFF2-40B4-BE49-F238E27FC236}">
                        <a16:creationId xmlns:a16="http://schemas.microsoft.com/office/drawing/2014/main" id="{3FE3CADA-6856-4D66-8C62-FF88A6AB0A03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5026419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3" name="直線コネクタ 112">
                    <a:extLst>
                      <a:ext uri="{FF2B5EF4-FFF2-40B4-BE49-F238E27FC236}">
                        <a16:creationId xmlns:a16="http://schemas.microsoft.com/office/drawing/2014/main" id="{A59C7B1F-2469-4BAF-BFF9-2BF57185FADD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5378259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4" name="直線コネクタ 113">
                    <a:extLst>
                      <a:ext uri="{FF2B5EF4-FFF2-40B4-BE49-F238E27FC236}">
                        <a16:creationId xmlns:a16="http://schemas.microsoft.com/office/drawing/2014/main" id="{6D39DFA5-4283-4975-AAEA-985440B2EA27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5709027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6" name="直線コネクタ 115">
                    <a:extLst>
                      <a:ext uri="{FF2B5EF4-FFF2-40B4-BE49-F238E27FC236}">
                        <a16:creationId xmlns:a16="http://schemas.microsoft.com/office/drawing/2014/main" id="{0C0DF548-AB2B-4FE9-B600-EB4A6E6ABB43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6057812" y="2731118"/>
                    <a:ext cx="0" cy="781395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8" name="直線コネクタ 117">
                    <a:extLst>
                      <a:ext uri="{FF2B5EF4-FFF2-40B4-BE49-F238E27FC236}">
                        <a16:creationId xmlns:a16="http://schemas.microsoft.com/office/drawing/2014/main" id="{0AC0C230-AA9E-422B-9E90-AAE72565C194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6401833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0" name="直線コネクタ 119">
                    <a:extLst>
                      <a:ext uri="{FF2B5EF4-FFF2-40B4-BE49-F238E27FC236}">
                        <a16:creationId xmlns:a16="http://schemas.microsoft.com/office/drawing/2014/main" id="{C758A6AD-A6D2-4DB3-8E94-85EDA2A6E0AF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6750618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2" name="直線コネクタ 121">
                    <a:extLst>
                      <a:ext uri="{FF2B5EF4-FFF2-40B4-BE49-F238E27FC236}">
                        <a16:creationId xmlns:a16="http://schemas.microsoft.com/office/drawing/2014/main" id="{77C6B7A7-7CB5-4885-8598-F49FAD1E7993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7094641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4" name="直線コネクタ 123">
                    <a:extLst>
                      <a:ext uri="{FF2B5EF4-FFF2-40B4-BE49-F238E27FC236}">
                        <a16:creationId xmlns:a16="http://schemas.microsoft.com/office/drawing/2014/main" id="{547A849B-E875-481C-A3C0-F6DAD8720539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7443425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6" name="直線コネクタ 125">
                    <a:extLst>
                      <a:ext uri="{FF2B5EF4-FFF2-40B4-BE49-F238E27FC236}">
                        <a16:creationId xmlns:a16="http://schemas.microsoft.com/office/drawing/2014/main" id="{A1C63B42-926A-465F-9F13-3A8AC2A5A4FC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7794968" y="2496457"/>
                    <a:ext cx="0" cy="1007031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8" name="直線コネクタ 127">
                    <a:extLst>
                      <a:ext uri="{FF2B5EF4-FFF2-40B4-BE49-F238E27FC236}">
                        <a16:creationId xmlns:a16="http://schemas.microsoft.com/office/drawing/2014/main" id="{F99FA6FA-0728-41A5-A5B2-D8CDAF11468A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8149191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0" name="直線コネクタ 129">
                    <a:extLst>
                      <a:ext uri="{FF2B5EF4-FFF2-40B4-BE49-F238E27FC236}">
                        <a16:creationId xmlns:a16="http://schemas.microsoft.com/office/drawing/2014/main" id="{5F429FFE-2964-4EB4-AF61-CCD8CCC62821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8505794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2" name="直線コネクタ 131">
                    <a:extLst>
                      <a:ext uri="{FF2B5EF4-FFF2-40B4-BE49-F238E27FC236}">
                        <a16:creationId xmlns:a16="http://schemas.microsoft.com/office/drawing/2014/main" id="{5D7A9394-FFAE-4C3C-9CFA-13272036C563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8860015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4" name="直線コネクタ 133">
                    <a:extLst>
                      <a:ext uri="{FF2B5EF4-FFF2-40B4-BE49-F238E27FC236}">
                        <a16:creationId xmlns:a16="http://schemas.microsoft.com/office/drawing/2014/main" id="{8DCC21B5-026E-4D90-ACF2-EC0641396B29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9188401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5" name="直線コネクタ 134">
                    <a:extLst>
                      <a:ext uri="{FF2B5EF4-FFF2-40B4-BE49-F238E27FC236}">
                        <a16:creationId xmlns:a16="http://schemas.microsoft.com/office/drawing/2014/main" id="{E7D5026E-F20A-4E5B-9615-8F42496DBF98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9537186" y="2731118"/>
                    <a:ext cx="0" cy="781395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6" name="直線コネクタ 135">
                    <a:extLst>
                      <a:ext uri="{FF2B5EF4-FFF2-40B4-BE49-F238E27FC236}">
                        <a16:creationId xmlns:a16="http://schemas.microsoft.com/office/drawing/2014/main" id="{2FBB10AE-414A-44B3-BA2A-B57331B2DF22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9881208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7" name="直線コネクタ 136">
                    <a:extLst>
                      <a:ext uri="{FF2B5EF4-FFF2-40B4-BE49-F238E27FC236}">
                        <a16:creationId xmlns:a16="http://schemas.microsoft.com/office/drawing/2014/main" id="{5BC48168-AD0E-4BAD-96E8-D85906CF797E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10229993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8" name="直線コネクタ 137">
                    <a:extLst>
                      <a:ext uri="{FF2B5EF4-FFF2-40B4-BE49-F238E27FC236}">
                        <a16:creationId xmlns:a16="http://schemas.microsoft.com/office/drawing/2014/main" id="{BCFD3C27-F731-44DC-8DF0-49EAD6747AB8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10574016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9" name="直線コネクタ 138">
                    <a:extLst>
                      <a:ext uri="{FF2B5EF4-FFF2-40B4-BE49-F238E27FC236}">
                        <a16:creationId xmlns:a16="http://schemas.microsoft.com/office/drawing/2014/main" id="{C2D0D441-45AD-4B7D-8BA6-F5DE15D37178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10922800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0" name="直線コネクタ 139">
                    <a:extLst>
                      <a:ext uri="{FF2B5EF4-FFF2-40B4-BE49-F238E27FC236}">
                        <a16:creationId xmlns:a16="http://schemas.microsoft.com/office/drawing/2014/main" id="{33B2B1A6-0705-4459-A71A-1BC8C3DAC37E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11275313" y="2496457"/>
                    <a:ext cx="0" cy="1007031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8" name="直線コネクタ 107">
                    <a:extLst>
                      <a:ext uri="{FF2B5EF4-FFF2-40B4-BE49-F238E27FC236}">
                        <a16:creationId xmlns:a16="http://schemas.microsoft.com/office/drawing/2014/main" id="{DB789E18-5287-4E90-B719-638AF7C220D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3719001" y="3503487"/>
                    <a:ext cx="11589755" cy="0"/>
                  </a:xfrm>
                  <a:prstGeom prst="line">
                    <a:avLst/>
                  </a:prstGeom>
                  <a:ln w="1524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95" name="直線コネクタ 94">
                  <a:extLst>
                    <a:ext uri="{FF2B5EF4-FFF2-40B4-BE49-F238E27FC236}">
                      <a16:creationId xmlns:a16="http://schemas.microsoft.com/office/drawing/2014/main" id="{951063A8-31A7-4A17-89B4-5B4205879DA8}"/>
                    </a:ext>
                  </a:extLst>
                </p:cNvPr>
                <p:cNvCxnSpPr/>
                <p:nvPr/>
              </p:nvCxnSpPr>
              <p:spPr>
                <a:xfrm flipV="1">
                  <a:off x="8149191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6" name="直線コネクタ 95">
                  <a:extLst>
                    <a:ext uri="{FF2B5EF4-FFF2-40B4-BE49-F238E27FC236}">
                      <a16:creationId xmlns:a16="http://schemas.microsoft.com/office/drawing/2014/main" id="{F1C80F36-DB6C-4143-A2BB-4C58E1C5BF25}"/>
                    </a:ext>
                  </a:extLst>
                </p:cNvPr>
                <p:cNvCxnSpPr/>
                <p:nvPr/>
              </p:nvCxnSpPr>
              <p:spPr>
                <a:xfrm flipV="1">
                  <a:off x="8503413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7" name="直線コネクタ 96">
                  <a:extLst>
                    <a:ext uri="{FF2B5EF4-FFF2-40B4-BE49-F238E27FC236}">
                      <a16:creationId xmlns:a16="http://schemas.microsoft.com/office/drawing/2014/main" id="{571A0A08-BDCE-4554-B5E5-8F2B96179D40}"/>
                    </a:ext>
                  </a:extLst>
                </p:cNvPr>
                <p:cNvCxnSpPr/>
                <p:nvPr/>
              </p:nvCxnSpPr>
              <p:spPr>
                <a:xfrm flipV="1">
                  <a:off x="8857634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8" name="直線コネクタ 97">
                  <a:extLst>
                    <a:ext uri="{FF2B5EF4-FFF2-40B4-BE49-F238E27FC236}">
                      <a16:creationId xmlns:a16="http://schemas.microsoft.com/office/drawing/2014/main" id="{06E9612C-FC4B-408E-B30F-8B63815D490E}"/>
                    </a:ext>
                  </a:extLst>
                </p:cNvPr>
                <p:cNvCxnSpPr/>
                <p:nvPr/>
              </p:nvCxnSpPr>
              <p:spPr>
                <a:xfrm flipV="1">
                  <a:off x="9188401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9" name="直線コネクタ 98">
                  <a:extLst>
                    <a:ext uri="{FF2B5EF4-FFF2-40B4-BE49-F238E27FC236}">
                      <a16:creationId xmlns:a16="http://schemas.microsoft.com/office/drawing/2014/main" id="{F7A08073-B05D-49F0-989D-8337482D4AA2}"/>
                    </a:ext>
                  </a:extLst>
                </p:cNvPr>
                <p:cNvCxnSpPr/>
                <p:nvPr/>
              </p:nvCxnSpPr>
              <p:spPr>
                <a:xfrm flipV="1">
                  <a:off x="9534805" y="2731118"/>
                  <a:ext cx="0" cy="781395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0" name="直線コネクタ 99">
                  <a:extLst>
                    <a:ext uri="{FF2B5EF4-FFF2-40B4-BE49-F238E27FC236}">
                      <a16:creationId xmlns:a16="http://schemas.microsoft.com/office/drawing/2014/main" id="{7CF6F2AD-B19C-4E67-BA35-068F3AF923A9}"/>
                    </a:ext>
                  </a:extLst>
                </p:cNvPr>
                <p:cNvCxnSpPr/>
                <p:nvPr/>
              </p:nvCxnSpPr>
              <p:spPr>
                <a:xfrm flipV="1">
                  <a:off x="9881208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1" name="直線コネクタ 100">
                  <a:extLst>
                    <a:ext uri="{FF2B5EF4-FFF2-40B4-BE49-F238E27FC236}">
                      <a16:creationId xmlns:a16="http://schemas.microsoft.com/office/drawing/2014/main" id="{6A4DDCB0-EC92-44D4-8917-14CB4CC4CD34}"/>
                    </a:ext>
                  </a:extLst>
                </p:cNvPr>
                <p:cNvCxnSpPr/>
                <p:nvPr/>
              </p:nvCxnSpPr>
              <p:spPr>
                <a:xfrm flipV="1">
                  <a:off x="10227612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2" name="直線コネクタ 101">
                  <a:extLst>
                    <a:ext uri="{FF2B5EF4-FFF2-40B4-BE49-F238E27FC236}">
                      <a16:creationId xmlns:a16="http://schemas.microsoft.com/office/drawing/2014/main" id="{72484023-F6C0-4DE1-B9E2-C2C9D55CFF41}"/>
                    </a:ext>
                  </a:extLst>
                </p:cNvPr>
                <p:cNvCxnSpPr/>
                <p:nvPr/>
              </p:nvCxnSpPr>
              <p:spPr>
                <a:xfrm flipV="1">
                  <a:off x="10574016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3" name="直線コネクタ 102">
                  <a:extLst>
                    <a:ext uri="{FF2B5EF4-FFF2-40B4-BE49-F238E27FC236}">
                      <a16:creationId xmlns:a16="http://schemas.microsoft.com/office/drawing/2014/main" id="{35F4889A-BAF4-4886-95B2-9896308B857E}"/>
                    </a:ext>
                  </a:extLst>
                </p:cNvPr>
                <p:cNvCxnSpPr/>
                <p:nvPr/>
              </p:nvCxnSpPr>
              <p:spPr>
                <a:xfrm flipV="1">
                  <a:off x="10920419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4" name="直線コネクタ 103">
                  <a:extLst>
                    <a:ext uri="{FF2B5EF4-FFF2-40B4-BE49-F238E27FC236}">
                      <a16:creationId xmlns:a16="http://schemas.microsoft.com/office/drawing/2014/main" id="{CA9BA6C1-FCB9-4A5D-B1C3-B6B9FDED2FCC}"/>
                    </a:ext>
                  </a:extLst>
                </p:cNvPr>
                <p:cNvCxnSpPr/>
                <p:nvPr/>
              </p:nvCxnSpPr>
              <p:spPr>
                <a:xfrm flipV="1">
                  <a:off x="11270551" y="2496456"/>
                  <a:ext cx="0" cy="1007031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43" name="直線コネクタ 142">
                <a:extLst>
                  <a:ext uri="{FF2B5EF4-FFF2-40B4-BE49-F238E27FC236}">
                    <a16:creationId xmlns:a16="http://schemas.microsoft.com/office/drawing/2014/main" id="{AB94FBDF-0B05-4EF5-A16A-3AAA9BF25A24}"/>
                  </a:ext>
                </a:extLst>
              </p:cNvPr>
              <p:cNvCxnSpPr/>
              <p:nvPr/>
            </p:nvCxnSpPr>
            <p:spPr>
              <a:xfrm flipV="1">
                <a:off x="11624018" y="2938703"/>
                <a:ext cx="0" cy="56478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46" name="下矢印 265">
            <a:extLst>
              <a:ext uri="{FF2B5EF4-FFF2-40B4-BE49-F238E27FC236}">
                <a16:creationId xmlns:a16="http://schemas.microsoft.com/office/drawing/2014/main" id="{9B8F944D-3D16-405F-AD6C-EFBD95A5ABC9}"/>
              </a:ext>
            </a:extLst>
          </p:cNvPr>
          <p:cNvSpPr/>
          <p:nvPr/>
        </p:nvSpPr>
        <p:spPr>
          <a:xfrm flipV="1">
            <a:off x="10197214" y="3618030"/>
            <a:ext cx="759397" cy="847223"/>
          </a:xfrm>
          <a:prstGeom prst="down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7" name="テキスト ボックス 46">
            <a:extLst>
              <a:ext uri="{FF2B5EF4-FFF2-40B4-BE49-F238E27FC236}">
                <a16:creationId xmlns:a16="http://schemas.microsoft.com/office/drawing/2014/main" id="{B7BAC18A-4E12-4407-BD35-94B6EA2C1B19}"/>
              </a:ext>
            </a:extLst>
          </p:cNvPr>
          <p:cNvSpPr txBox="1"/>
          <p:nvPr/>
        </p:nvSpPr>
        <p:spPr>
          <a:xfrm>
            <a:off x="9305880" y="4689746"/>
            <a:ext cx="2536272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3.728</a:t>
            </a:r>
            <a:endParaRPr lang="ja-JP" altLang="en-US" sz="6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2799919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グループ化 4">
            <a:extLst>
              <a:ext uri="{FF2B5EF4-FFF2-40B4-BE49-F238E27FC236}">
                <a16:creationId xmlns:a16="http://schemas.microsoft.com/office/drawing/2014/main" id="{DEA45223-9BFE-4AB7-815A-93558355814D}"/>
              </a:ext>
            </a:extLst>
          </p:cNvPr>
          <p:cNvGrpSpPr/>
          <p:nvPr/>
        </p:nvGrpSpPr>
        <p:grpSpPr>
          <a:xfrm>
            <a:off x="238502" y="1904981"/>
            <a:ext cx="11692647" cy="1607532"/>
            <a:chOff x="238502" y="1904981"/>
            <a:chExt cx="11692647" cy="1607532"/>
          </a:xfrm>
        </p:grpSpPr>
        <p:sp>
          <p:nvSpPr>
            <p:cNvPr id="141" name="テキスト ボックス 140">
              <a:extLst>
                <a:ext uri="{FF2B5EF4-FFF2-40B4-BE49-F238E27FC236}">
                  <a16:creationId xmlns:a16="http://schemas.microsoft.com/office/drawing/2014/main" id="{891331ED-9E76-4F51-9272-4B3F99D10211}"/>
                </a:ext>
              </a:extLst>
            </p:cNvPr>
            <p:cNvSpPr txBox="1"/>
            <p:nvPr/>
          </p:nvSpPr>
          <p:spPr>
            <a:xfrm>
              <a:off x="10609953" y="1904981"/>
              <a:ext cx="1321196" cy="707886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altLang="ja-JP" sz="4000">
                  <a:latin typeface="メイリオ" panose="020B0604030504040204" pitchFamily="50" charset="-128"/>
                  <a:ea typeface="メイリオ" panose="020B0604030504040204" pitchFamily="50" charset="-128"/>
                </a:rPr>
                <a:t>3.73</a:t>
              </a:r>
            </a:p>
          </p:txBody>
        </p:sp>
        <p:grpSp>
          <p:nvGrpSpPr>
            <p:cNvPr id="3" name="グループ化 2">
              <a:extLst>
                <a:ext uri="{FF2B5EF4-FFF2-40B4-BE49-F238E27FC236}">
                  <a16:creationId xmlns:a16="http://schemas.microsoft.com/office/drawing/2014/main" id="{20AF70F9-E492-4274-9479-FCB2D5373DD1}"/>
                </a:ext>
              </a:extLst>
            </p:cNvPr>
            <p:cNvGrpSpPr/>
            <p:nvPr/>
          </p:nvGrpSpPr>
          <p:grpSpPr>
            <a:xfrm>
              <a:off x="238502" y="1904981"/>
              <a:ext cx="11589755" cy="1607532"/>
              <a:chOff x="238502" y="1904981"/>
              <a:chExt cx="11589755" cy="1607532"/>
            </a:xfrm>
          </p:grpSpPr>
          <p:grpSp>
            <p:nvGrpSpPr>
              <p:cNvPr id="93" name="グループ化 92">
                <a:extLst>
                  <a:ext uri="{FF2B5EF4-FFF2-40B4-BE49-F238E27FC236}">
                    <a16:creationId xmlns:a16="http://schemas.microsoft.com/office/drawing/2014/main" id="{CF791DB8-0C02-4647-9F98-2866FB667A86}"/>
                  </a:ext>
                </a:extLst>
              </p:cNvPr>
              <p:cNvGrpSpPr/>
              <p:nvPr/>
            </p:nvGrpSpPr>
            <p:grpSpPr>
              <a:xfrm>
                <a:off x="238502" y="1904981"/>
                <a:ext cx="11589755" cy="1607532"/>
                <a:chOff x="238502" y="1904981"/>
                <a:chExt cx="11589755" cy="1607532"/>
              </a:xfrm>
            </p:grpSpPr>
            <p:grpSp>
              <p:nvGrpSpPr>
                <p:cNvPr id="94" name="グループ化 93">
                  <a:extLst>
                    <a:ext uri="{FF2B5EF4-FFF2-40B4-BE49-F238E27FC236}">
                      <a16:creationId xmlns:a16="http://schemas.microsoft.com/office/drawing/2014/main" id="{752E9776-D2BE-4A12-990D-A7A5E5A38C96}"/>
                    </a:ext>
                  </a:extLst>
                </p:cNvPr>
                <p:cNvGrpSpPr/>
                <p:nvPr/>
              </p:nvGrpSpPr>
              <p:grpSpPr>
                <a:xfrm>
                  <a:off x="238502" y="1904981"/>
                  <a:ext cx="11589755" cy="1607532"/>
                  <a:chOff x="3719001" y="1904981"/>
                  <a:chExt cx="11589755" cy="1607532"/>
                </a:xfrm>
              </p:grpSpPr>
              <p:sp>
                <p:nvSpPr>
                  <p:cNvPr id="105" name="テキスト ボックス 104">
                    <a:extLst>
                      <a:ext uri="{FF2B5EF4-FFF2-40B4-BE49-F238E27FC236}">
                        <a16:creationId xmlns:a16="http://schemas.microsoft.com/office/drawing/2014/main" id="{4D3019B2-3C59-4972-8A04-77BE4402A525}"/>
                      </a:ext>
                    </a:extLst>
                  </p:cNvPr>
                  <p:cNvSpPr txBox="1"/>
                  <p:nvPr/>
                </p:nvSpPr>
                <p:spPr>
                  <a:xfrm>
                    <a:off x="3813525" y="1904981"/>
                    <a:ext cx="1002197" cy="707886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altLang="ja-JP" sz="4000">
                        <a:latin typeface="メイリオ" panose="020B0604030504040204" pitchFamily="50" charset="-128"/>
                        <a:ea typeface="メイリオ" panose="020B0604030504040204" pitchFamily="50" charset="-128"/>
                      </a:rPr>
                      <a:t>3.7</a:t>
                    </a:r>
                    <a:endParaRPr kumimoji="1" lang="ja-JP" altLang="en-US" sz="1100" dirty="0">
                      <a:latin typeface="メイリオ" panose="020B0604030504040204" pitchFamily="50" charset="-128"/>
                      <a:ea typeface="メイリオ" panose="020B0604030504040204" pitchFamily="50" charset="-128"/>
                    </a:endParaRPr>
                  </a:p>
                </p:txBody>
              </p:sp>
              <p:cxnSp>
                <p:nvCxnSpPr>
                  <p:cNvPr id="109" name="直線コネクタ 108">
                    <a:extLst>
                      <a:ext uri="{FF2B5EF4-FFF2-40B4-BE49-F238E27FC236}">
                        <a16:creationId xmlns:a16="http://schemas.microsoft.com/office/drawing/2014/main" id="{95979776-638A-486A-9423-386CA79D0980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3961671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0" name="直線コネクタ 109">
                    <a:extLst>
                      <a:ext uri="{FF2B5EF4-FFF2-40B4-BE49-F238E27FC236}">
                        <a16:creationId xmlns:a16="http://schemas.microsoft.com/office/drawing/2014/main" id="{FCFF4003-22A5-4C28-9CDE-DF48274B376D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4315594" y="2496457"/>
                    <a:ext cx="0" cy="1007031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1" name="直線コネクタ 110">
                    <a:extLst>
                      <a:ext uri="{FF2B5EF4-FFF2-40B4-BE49-F238E27FC236}">
                        <a16:creationId xmlns:a16="http://schemas.microsoft.com/office/drawing/2014/main" id="{9E758EDD-58E0-4AD1-9882-6C73FBFC82DC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4672197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2" name="直線コネクタ 111">
                    <a:extLst>
                      <a:ext uri="{FF2B5EF4-FFF2-40B4-BE49-F238E27FC236}">
                        <a16:creationId xmlns:a16="http://schemas.microsoft.com/office/drawing/2014/main" id="{3FE3CADA-6856-4D66-8C62-FF88A6AB0A03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5026419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3" name="直線コネクタ 112">
                    <a:extLst>
                      <a:ext uri="{FF2B5EF4-FFF2-40B4-BE49-F238E27FC236}">
                        <a16:creationId xmlns:a16="http://schemas.microsoft.com/office/drawing/2014/main" id="{A59C7B1F-2469-4BAF-BFF9-2BF57185FADD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5378259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4" name="直線コネクタ 113">
                    <a:extLst>
                      <a:ext uri="{FF2B5EF4-FFF2-40B4-BE49-F238E27FC236}">
                        <a16:creationId xmlns:a16="http://schemas.microsoft.com/office/drawing/2014/main" id="{6D39DFA5-4283-4975-AAEA-985440B2EA27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5709027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6" name="直線コネクタ 115">
                    <a:extLst>
                      <a:ext uri="{FF2B5EF4-FFF2-40B4-BE49-F238E27FC236}">
                        <a16:creationId xmlns:a16="http://schemas.microsoft.com/office/drawing/2014/main" id="{0C0DF548-AB2B-4FE9-B600-EB4A6E6ABB43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6057812" y="2731118"/>
                    <a:ext cx="0" cy="781395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8" name="直線コネクタ 117">
                    <a:extLst>
                      <a:ext uri="{FF2B5EF4-FFF2-40B4-BE49-F238E27FC236}">
                        <a16:creationId xmlns:a16="http://schemas.microsoft.com/office/drawing/2014/main" id="{0AC0C230-AA9E-422B-9E90-AAE72565C194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6401833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0" name="直線コネクタ 119">
                    <a:extLst>
                      <a:ext uri="{FF2B5EF4-FFF2-40B4-BE49-F238E27FC236}">
                        <a16:creationId xmlns:a16="http://schemas.microsoft.com/office/drawing/2014/main" id="{C758A6AD-A6D2-4DB3-8E94-85EDA2A6E0AF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6750618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2" name="直線コネクタ 121">
                    <a:extLst>
                      <a:ext uri="{FF2B5EF4-FFF2-40B4-BE49-F238E27FC236}">
                        <a16:creationId xmlns:a16="http://schemas.microsoft.com/office/drawing/2014/main" id="{77C6B7A7-7CB5-4885-8598-F49FAD1E7993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7094641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4" name="直線コネクタ 123">
                    <a:extLst>
                      <a:ext uri="{FF2B5EF4-FFF2-40B4-BE49-F238E27FC236}">
                        <a16:creationId xmlns:a16="http://schemas.microsoft.com/office/drawing/2014/main" id="{547A849B-E875-481C-A3C0-F6DAD8720539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7443425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6" name="直線コネクタ 125">
                    <a:extLst>
                      <a:ext uri="{FF2B5EF4-FFF2-40B4-BE49-F238E27FC236}">
                        <a16:creationId xmlns:a16="http://schemas.microsoft.com/office/drawing/2014/main" id="{A1C63B42-926A-465F-9F13-3A8AC2A5A4FC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7794968" y="2496457"/>
                    <a:ext cx="0" cy="1007031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8" name="直線コネクタ 127">
                    <a:extLst>
                      <a:ext uri="{FF2B5EF4-FFF2-40B4-BE49-F238E27FC236}">
                        <a16:creationId xmlns:a16="http://schemas.microsoft.com/office/drawing/2014/main" id="{F99FA6FA-0728-41A5-A5B2-D8CDAF11468A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8149191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0" name="直線コネクタ 129">
                    <a:extLst>
                      <a:ext uri="{FF2B5EF4-FFF2-40B4-BE49-F238E27FC236}">
                        <a16:creationId xmlns:a16="http://schemas.microsoft.com/office/drawing/2014/main" id="{5F429FFE-2964-4EB4-AF61-CCD8CCC62821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8505794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2" name="直線コネクタ 131">
                    <a:extLst>
                      <a:ext uri="{FF2B5EF4-FFF2-40B4-BE49-F238E27FC236}">
                        <a16:creationId xmlns:a16="http://schemas.microsoft.com/office/drawing/2014/main" id="{5D7A9394-FFAE-4C3C-9CFA-13272036C563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8860015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4" name="直線コネクタ 133">
                    <a:extLst>
                      <a:ext uri="{FF2B5EF4-FFF2-40B4-BE49-F238E27FC236}">
                        <a16:creationId xmlns:a16="http://schemas.microsoft.com/office/drawing/2014/main" id="{8DCC21B5-026E-4D90-ACF2-EC0641396B29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9188401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5" name="直線コネクタ 134">
                    <a:extLst>
                      <a:ext uri="{FF2B5EF4-FFF2-40B4-BE49-F238E27FC236}">
                        <a16:creationId xmlns:a16="http://schemas.microsoft.com/office/drawing/2014/main" id="{E7D5026E-F20A-4E5B-9615-8F42496DBF98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9537186" y="2731118"/>
                    <a:ext cx="0" cy="781395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6" name="直線コネクタ 135">
                    <a:extLst>
                      <a:ext uri="{FF2B5EF4-FFF2-40B4-BE49-F238E27FC236}">
                        <a16:creationId xmlns:a16="http://schemas.microsoft.com/office/drawing/2014/main" id="{2FBB10AE-414A-44B3-BA2A-B57331B2DF22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9881208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7" name="直線コネクタ 136">
                    <a:extLst>
                      <a:ext uri="{FF2B5EF4-FFF2-40B4-BE49-F238E27FC236}">
                        <a16:creationId xmlns:a16="http://schemas.microsoft.com/office/drawing/2014/main" id="{5BC48168-AD0E-4BAD-96E8-D85906CF797E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10229993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8" name="直線コネクタ 137">
                    <a:extLst>
                      <a:ext uri="{FF2B5EF4-FFF2-40B4-BE49-F238E27FC236}">
                        <a16:creationId xmlns:a16="http://schemas.microsoft.com/office/drawing/2014/main" id="{BCFD3C27-F731-44DC-8DF0-49EAD6747AB8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10574016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9" name="直線コネクタ 138">
                    <a:extLst>
                      <a:ext uri="{FF2B5EF4-FFF2-40B4-BE49-F238E27FC236}">
                        <a16:creationId xmlns:a16="http://schemas.microsoft.com/office/drawing/2014/main" id="{C2D0D441-45AD-4B7D-8BA6-F5DE15D37178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10922800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0" name="直線コネクタ 139">
                    <a:extLst>
                      <a:ext uri="{FF2B5EF4-FFF2-40B4-BE49-F238E27FC236}">
                        <a16:creationId xmlns:a16="http://schemas.microsoft.com/office/drawing/2014/main" id="{33B2B1A6-0705-4459-A71A-1BC8C3DAC37E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11275313" y="2496457"/>
                    <a:ext cx="0" cy="1007031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8" name="直線コネクタ 107">
                    <a:extLst>
                      <a:ext uri="{FF2B5EF4-FFF2-40B4-BE49-F238E27FC236}">
                        <a16:creationId xmlns:a16="http://schemas.microsoft.com/office/drawing/2014/main" id="{DB789E18-5287-4E90-B719-638AF7C220D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3719001" y="3503487"/>
                    <a:ext cx="11589755" cy="0"/>
                  </a:xfrm>
                  <a:prstGeom prst="line">
                    <a:avLst/>
                  </a:prstGeom>
                  <a:ln w="1524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95" name="直線コネクタ 94">
                  <a:extLst>
                    <a:ext uri="{FF2B5EF4-FFF2-40B4-BE49-F238E27FC236}">
                      <a16:creationId xmlns:a16="http://schemas.microsoft.com/office/drawing/2014/main" id="{951063A8-31A7-4A17-89B4-5B4205879DA8}"/>
                    </a:ext>
                  </a:extLst>
                </p:cNvPr>
                <p:cNvCxnSpPr/>
                <p:nvPr/>
              </p:nvCxnSpPr>
              <p:spPr>
                <a:xfrm flipV="1">
                  <a:off x="8149191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6" name="直線コネクタ 95">
                  <a:extLst>
                    <a:ext uri="{FF2B5EF4-FFF2-40B4-BE49-F238E27FC236}">
                      <a16:creationId xmlns:a16="http://schemas.microsoft.com/office/drawing/2014/main" id="{F1C80F36-DB6C-4143-A2BB-4C58E1C5BF25}"/>
                    </a:ext>
                  </a:extLst>
                </p:cNvPr>
                <p:cNvCxnSpPr/>
                <p:nvPr/>
              </p:nvCxnSpPr>
              <p:spPr>
                <a:xfrm flipV="1">
                  <a:off x="8503413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7" name="直線コネクタ 96">
                  <a:extLst>
                    <a:ext uri="{FF2B5EF4-FFF2-40B4-BE49-F238E27FC236}">
                      <a16:creationId xmlns:a16="http://schemas.microsoft.com/office/drawing/2014/main" id="{571A0A08-BDCE-4554-B5E5-8F2B96179D40}"/>
                    </a:ext>
                  </a:extLst>
                </p:cNvPr>
                <p:cNvCxnSpPr/>
                <p:nvPr/>
              </p:nvCxnSpPr>
              <p:spPr>
                <a:xfrm flipV="1">
                  <a:off x="8857634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8" name="直線コネクタ 97">
                  <a:extLst>
                    <a:ext uri="{FF2B5EF4-FFF2-40B4-BE49-F238E27FC236}">
                      <a16:creationId xmlns:a16="http://schemas.microsoft.com/office/drawing/2014/main" id="{06E9612C-FC4B-408E-B30F-8B63815D490E}"/>
                    </a:ext>
                  </a:extLst>
                </p:cNvPr>
                <p:cNvCxnSpPr/>
                <p:nvPr/>
              </p:nvCxnSpPr>
              <p:spPr>
                <a:xfrm flipV="1">
                  <a:off x="9188401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9" name="直線コネクタ 98">
                  <a:extLst>
                    <a:ext uri="{FF2B5EF4-FFF2-40B4-BE49-F238E27FC236}">
                      <a16:creationId xmlns:a16="http://schemas.microsoft.com/office/drawing/2014/main" id="{F7A08073-B05D-49F0-989D-8337482D4AA2}"/>
                    </a:ext>
                  </a:extLst>
                </p:cNvPr>
                <p:cNvCxnSpPr/>
                <p:nvPr/>
              </p:nvCxnSpPr>
              <p:spPr>
                <a:xfrm flipV="1">
                  <a:off x="9534805" y="2731118"/>
                  <a:ext cx="0" cy="781395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0" name="直線コネクタ 99">
                  <a:extLst>
                    <a:ext uri="{FF2B5EF4-FFF2-40B4-BE49-F238E27FC236}">
                      <a16:creationId xmlns:a16="http://schemas.microsoft.com/office/drawing/2014/main" id="{7CF6F2AD-B19C-4E67-BA35-068F3AF923A9}"/>
                    </a:ext>
                  </a:extLst>
                </p:cNvPr>
                <p:cNvCxnSpPr/>
                <p:nvPr/>
              </p:nvCxnSpPr>
              <p:spPr>
                <a:xfrm flipV="1">
                  <a:off x="9881208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1" name="直線コネクタ 100">
                  <a:extLst>
                    <a:ext uri="{FF2B5EF4-FFF2-40B4-BE49-F238E27FC236}">
                      <a16:creationId xmlns:a16="http://schemas.microsoft.com/office/drawing/2014/main" id="{6A4DDCB0-EC92-44D4-8917-14CB4CC4CD34}"/>
                    </a:ext>
                  </a:extLst>
                </p:cNvPr>
                <p:cNvCxnSpPr/>
                <p:nvPr/>
              </p:nvCxnSpPr>
              <p:spPr>
                <a:xfrm flipV="1">
                  <a:off x="10227612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2" name="直線コネクタ 101">
                  <a:extLst>
                    <a:ext uri="{FF2B5EF4-FFF2-40B4-BE49-F238E27FC236}">
                      <a16:creationId xmlns:a16="http://schemas.microsoft.com/office/drawing/2014/main" id="{72484023-F6C0-4DE1-B9E2-C2C9D55CFF41}"/>
                    </a:ext>
                  </a:extLst>
                </p:cNvPr>
                <p:cNvCxnSpPr/>
                <p:nvPr/>
              </p:nvCxnSpPr>
              <p:spPr>
                <a:xfrm flipV="1">
                  <a:off x="10574016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3" name="直線コネクタ 102">
                  <a:extLst>
                    <a:ext uri="{FF2B5EF4-FFF2-40B4-BE49-F238E27FC236}">
                      <a16:creationId xmlns:a16="http://schemas.microsoft.com/office/drawing/2014/main" id="{35F4889A-BAF4-4886-95B2-9896308B857E}"/>
                    </a:ext>
                  </a:extLst>
                </p:cNvPr>
                <p:cNvCxnSpPr/>
                <p:nvPr/>
              </p:nvCxnSpPr>
              <p:spPr>
                <a:xfrm flipV="1">
                  <a:off x="10920419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4" name="直線コネクタ 103">
                  <a:extLst>
                    <a:ext uri="{FF2B5EF4-FFF2-40B4-BE49-F238E27FC236}">
                      <a16:creationId xmlns:a16="http://schemas.microsoft.com/office/drawing/2014/main" id="{CA9BA6C1-FCB9-4A5D-B1C3-B6B9FDED2FCC}"/>
                    </a:ext>
                  </a:extLst>
                </p:cNvPr>
                <p:cNvCxnSpPr/>
                <p:nvPr/>
              </p:nvCxnSpPr>
              <p:spPr>
                <a:xfrm flipV="1">
                  <a:off x="11270551" y="2496456"/>
                  <a:ext cx="0" cy="1007031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43" name="直線コネクタ 142">
                <a:extLst>
                  <a:ext uri="{FF2B5EF4-FFF2-40B4-BE49-F238E27FC236}">
                    <a16:creationId xmlns:a16="http://schemas.microsoft.com/office/drawing/2014/main" id="{AB94FBDF-0B05-4EF5-A16A-3AAA9BF25A24}"/>
                  </a:ext>
                </a:extLst>
              </p:cNvPr>
              <p:cNvCxnSpPr/>
              <p:nvPr/>
            </p:nvCxnSpPr>
            <p:spPr>
              <a:xfrm flipV="1">
                <a:off x="11624018" y="2938703"/>
                <a:ext cx="0" cy="56478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45" name="テキスト ボックス 44">
            <a:extLst>
              <a:ext uri="{FF2B5EF4-FFF2-40B4-BE49-F238E27FC236}">
                <a16:creationId xmlns:a16="http://schemas.microsoft.com/office/drawing/2014/main" id="{B714D427-E469-4A07-9CE7-8A694B55DA8A}"/>
              </a:ext>
            </a:extLst>
          </p:cNvPr>
          <p:cNvSpPr txBox="1"/>
          <p:nvPr/>
        </p:nvSpPr>
        <p:spPr>
          <a:xfrm>
            <a:off x="9655728" y="4689746"/>
            <a:ext cx="2536272" cy="1015663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altLang="ja-JP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3.731</a:t>
            </a:r>
            <a:endParaRPr lang="ja-JP" altLang="en-US" sz="6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6" name="下矢印 265">
            <a:extLst>
              <a:ext uri="{FF2B5EF4-FFF2-40B4-BE49-F238E27FC236}">
                <a16:creationId xmlns:a16="http://schemas.microsoft.com/office/drawing/2014/main" id="{F0827A3A-CA32-4541-AE0E-456C668F198F}"/>
              </a:ext>
            </a:extLst>
          </p:cNvPr>
          <p:cNvSpPr/>
          <p:nvPr/>
        </p:nvSpPr>
        <p:spPr>
          <a:xfrm flipV="1">
            <a:off x="11244319" y="3618030"/>
            <a:ext cx="759397" cy="847223"/>
          </a:xfrm>
          <a:prstGeom prst="down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2699382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下矢印 265">
            <a:extLst>
              <a:ext uri="{FF2B5EF4-FFF2-40B4-BE49-F238E27FC236}">
                <a16:creationId xmlns:a16="http://schemas.microsoft.com/office/drawing/2014/main" id="{9CC3E28D-0563-444B-A5A9-97D8DB038F77}"/>
              </a:ext>
            </a:extLst>
          </p:cNvPr>
          <p:cNvSpPr/>
          <p:nvPr/>
        </p:nvSpPr>
        <p:spPr>
          <a:xfrm flipV="1">
            <a:off x="99092" y="3618030"/>
            <a:ext cx="759397" cy="847223"/>
          </a:xfrm>
          <a:prstGeom prst="down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9" name="テキスト ボックス 48">
            <a:extLst>
              <a:ext uri="{FF2B5EF4-FFF2-40B4-BE49-F238E27FC236}">
                <a16:creationId xmlns:a16="http://schemas.microsoft.com/office/drawing/2014/main" id="{B4B288B0-F352-46AD-9D2F-560A8EEF90D5}"/>
              </a:ext>
            </a:extLst>
          </p:cNvPr>
          <p:cNvSpPr txBox="1"/>
          <p:nvPr/>
        </p:nvSpPr>
        <p:spPr>
          <a:xfrm>
            <a:off x="-13079" y="4689746"/>
            <a:ext cx="2536272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3.699</a:t>
            </a:r>
            <a:endParaRPr kumimoji="1" lang="ja-JP" altLang="en-US" sz="6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pSp>
        <p:nvGrpSpPr>
          <p:cNvPr id="5" name="グループ化 4">
            <a:extLst>
              <a:ext uri="{FF2B5EF4-FFF2-40B4-BE49-F238E27FC236}">
                <a16:creationId xmlns:a16="http://schemas.microsoft.com/office/drawing/2014/main" id="{DEA45223-9BFE-4AB7-815A-93558355814D}"/>
              </a:ext>
            </a:extLst>
          </p:cNvPr>
          <p:cNvGrpSpPr/>
          <p:nvPr/>
        </p:nvGrpSpPr>
        <p:grpSpPr>
          <a:xfrm>
            <a:off x="238502" y="1904981"/>
            <a:ext cx="11692647" cy="1607532"/>
            <a:chOff x="238502" y="1904981"/>
            <a:chExt cx="11692647" cy="1607532"/>
          </a:xfrm>
        </p:grpSpPr>
        <p:sp>
          <p:nvSpPr>
            <p:cNvPr id="141" name="テキスト ボックス 140">
              <a:extLst>
                <a:ext uri="{FF2B5EF4-FFF2-40B4-BE49-F238E27FC236}">
                  <a16:creationId xmlns:a16="http://schemas.microsoft.com/office/drawing/2014/main" id="{891331ED-9E76-4F51-9272-4B3F99D10211}"/>
                </a:ext>
              </a:extLst>
            </p:cNvPr>
            <p:cNvSpPr txBox="1"/>
            <p:nvPr/>
          </p:nvSpPr>
          <p:spPr>
            <a:xfrm>
              <a:off x="10609953" y="1904981"/>
              <a:ext cx="1321196" cy="707886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altLang="ja-JP" sz="4000">
                  <a:latin typeface="メイリオ" panose="020B0604030504040204" pitchFamily="50" charset="-128"/>
                  <a:ea typeface="メイリオ" panose="020B0604030504040204" pitchFamily="50" charset="-128"/>
                </a:rPr>
                <a:t>3.73</a:t>
              </a:r>
            </a:p>
          </p:txBody>
        </p:sp>
        <p:grpSp>
          <p:nvGrpSpPr>
            <p:cNvPr id="3" name="グループ化 2">
              <a:extLst>
                <a:ext uri="{FF2B5EF4-FFF2-40B4-BE49-F238E27FC236}">
                  <a16:creationId xmlns:a16="http://schemas.microsoft.com/office/drawing/2014/main" id="{20AF70F9-E492-4274-9479-FCB2D5373DD1}"/>
                </a:ext>
              </a:extLst>
            </p:cNvPr>
            <p:cNvGrpSpPr/>
            <p:nvPr/>
          </p:nvGrpSpPr>
          <p:grpSpPr>
            <a:xfrm>
              <a:off x="238502" y="1904981"/>
              <a:ext cx="11589755" cy="1607532"/>
              <a:chOff x="238502" y="1904981"/>
              <a:chExt cx="11589755" cy="1607532"/>
            </a:xfrm>
          </p:grpSpPr>
          <p:grpSp>
            <p:nvGrpSpPr>
              <p:cNvPr id="93" name="グループ化 92">
                <a:extLst>
                  <a:ext uri="{FF2B5EF4-FFF2-40B4-BE49-F238E27FC236}">
                    <a16:creationId xmlns:a16="http://schemas.microsoft.com/office/drawing/2014/main" id="{CF791DB8-0C02-4647-9F98-2866FB667A86}"/>
                  </a:ext>
                </a:extLst>
              </p:cNvPr>
              <p:cNvGrpSpPr/>
              <p:nvPr/>
            </p:nvGrpSpPr>
            <p:grpSpPr>
              <a:xfrm>
                <a:off x="238502" y="1904981"/>
                <a:ext cx="11589755" cy="1607532"/>
                <a:chOff x="238502" y="1904981"/>
                <a:chExt cx="11589755" cy="1607532"/>
              </a:xfrm>
            </p:grpSpPr>
            <p:grpSp>
              <p:nvGrpSpPr>
                <p:cNvPr id="94" name="グループ化 93">
                  <a:extLst>
                    <a:ext uri="{FF2B5EF4-FFF2-40B4-BE49-F238E27FC236}">
                      <a16:creationId xmlns:a16="http://schemas.microsoft.com/office/drawing/2014/main" id="{752E9776-D2BE-4A12-990D-A7A5E5A38C96}"/>
                    </a:ext>
                  </a:extLst>
                </p:cNvPr>
                <p:cNvGrpSpPr/>
                <p:nvPr/>
              </p:nvGrpSpPr>
              <p:grpSpPr>
                <a:xfrm>
                  <a:off x="238502" y="1904981"/>
                  <a:ext cx="11589755" cy="1607532"/>
                  <a:chOff x="3719001" y="1904981"/>
                  <a:chExt cx="11589755" cy="1607532"/>
                </a:xfrm>
              </p:grpSpPr>
              <p:sp>
                <p:nvSpPr>
                  <p:cNvPr id="105" name="テキスト ボックス 104">
                    <a:extLst>
                      <a:ext uri="{FF2B5EF4-FFF2-40B4-BE49-F238E27FC236}">
                        <a16:creationId xmlns:a16="http://schemas.microsoft.com/office/drawing/2014/main" id="{4D3019B2-3C59-4972-8A04-77BE4402A525}"/>
                      </a:ext>
                    </a:extLst>
                  </p:cNvPr>
                  <p:cNvSpPr txBox="1"/>
                  <p:nvPr/>
                </p:nvSpPr>
                <p:spPr>
                  <a:xfrm>
                    <a:off x="3813525" y="1904981"/>
                    <a:ext cx="1002197" cy="707886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altLang="ja-JP" sz="4000">
                        <a:latin typeface="メイリオ" panose="020B0604030504040204" pitchFamily="50" charset="-128"/>
                        <a:ea typeface="メイリオ" panose="020B0604030504040204" pitchFamily="50" charset="-128"/>
                      </a:rPr>
                      <a:t>3.7</a:t>
                    </a:r>
                    <a:endParaRPr kumimoji="1" lang="ja-JP" altLang="en-US" sz="1100" dirty="0">
                      <a:latin typeface="メイリオ" panose="020B0604030504040204" pitchFamily="50" charset="-128"/>
                      <a:ea typeface="メイリオ" panose="020B0604030504040204" pitchFamily="50" charset="-128"/>
                    </a:endParaRPr>
                  </a:p>
                </p:txBody>
              </p:sp>
              <p:cxnSp>
                <p:nvCxnSpPr>
                  <p:cNvPr id="109" name="直線コネクタ 108">
                    <a:extLst>
                      <a:ext uri="{FF2B5EF4-FFF2-40B4-BE49-F238E27FC236}">
                        <a16:creationId xmlns:a16="http://schemas.microsoft.com/office/drawing/2014/main" id="{95979776-638A-486A-9423-386CA79D0980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3961671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0" name="直線コネクタ 109">
                    <a:extLst>
                      <a:ext uri="{FF2B5EF4-FFF2-40B4-BE49-F238E27FC236}">
                        <a16:creationId xmlns:a16="http://schemas.microsoft.com/office/drawing/2014/main" id="{FCFF4003-22A5-4C28-9CDE-DF48274B376D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4315594" y="2496457"/>
                    <a:ext cx="0" cy="1007031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1" name="直線コネクタ 110">
                    <a:extLst>
                      <a:ext uri="{FF2B5EF4-FFF2-40B4-BE49-F238E27FC236}">
                        <a16:creationId xmlns:a16="http://schemas.microsoft.com/office/drawing/2014/main" id="{9E758EDD-58E0-4AD1-9882-6C73FBFC82DC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4672197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2" name="直線コネクタ 111">
                    <a:extLst>
                      <a:ext uri="{FF2B5EF4-FFF2-40B4-BE49-F238E27FC236}">
                        <a16:creationId xmlns:a16="http://schemas.microsoft.com/office/drawing/2014/main" id="{3FE3CADA-6856-4D66-8C62-FF88A6AB0A03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5026419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3" name="直線コネクタ 112">
                    <a:extLst>
                      <a:ext uri="{FF2B5EF4-FFF2-40B4-BE49-F238E27FC236}">
                        <a16:creationId xmlns:a16="http://schemas.microsoft.com/office/drawing/2014/main" id="{A59C7B1F-2469-4BAF-BFF9-2BF57185FADD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5378259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4" name="直線コネクタ 113">
                    <a:extLst>
                      <a:ext uri="{FF2B5EF4-FFF2-40B4-BE49-F238E27FC236}">
                        <a16:creationId xmlns:a16="http://schemas.microsoft.com/office/drawing/2014/main" id="{6D39DFA5-4283-4975-AAEA-985440B2EA27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5709027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6" name="直線コネクタ 115">
                    <a:extLst>
                      <a:ext uri="{FF2B5EF4-FFF2-40B4-BE49-F238E27FC236}">
                        <a16:creationId xmlns:a16="http://schemas.microsoft.com/office/drawing/2014/main" id="{0C0DF548-AB2B-4FE9-B600-EB4A6E6ABB43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6057812" y="2731118"/>
                    <a:ext cx="0" cy="781395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8" name="直線コネクタ 117">
                    <a:extLst>
                      <a:ext uri="{FF2B5EF4-FFF2-40B4-BE49-F238E27FC236}">
                        <a16:creationId xmlns:a16="http://schemas.microsoft.com/office/drawing/2014/main" id="{0AC0C230-AA9E-422B-9E90-AAE72565C194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6401833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0" name="直線コネクタ 119">
                    <a:extLst>
                      <a:ext uri="{FF2B5EF4-FFF2-40B4-BE49-F238E27FC236}">
                        <a16:creationId xmlns:a16="http://schemas.microsoft.com/office/drawing/2014/main" id="{C758A6AD-A6D2-4DB3-8E94-85EDA2A6E0AF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6750618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2" name="直線コネクタ 121">
                    <a:extLst>
                      <a:ext uri="{FF2B5EF4-FFF2-40B4-BE49-F238E27FC236}">
                        <a16:creationId xmlns:a16="http://schemas.microsoft.com/office/drawing/2014/main" id="{77C6B7A7-7CB5-4885-8598-F49FAD1E7993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7094641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4" name="直線コネクタ 123">
                    <a:extLst>
                      <a:ext uri="{FF2B5EF4-FFF2-40B4-BE49-F238E27FC236}">
                        <a16:creationId xmlns:a16="http://schemas.microsoft.com/office/drawing/2014/main" id="{547A849B-E875-481C-A3C0-F6DAD8720539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7443425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6" name="直線コネクタ 125">
                    <a:extLst>
                      <a:ext uri="{FF2B5EF4-FFF2-40B4-BE49-F238E27FC236}">
                        <a16:creationId xmlns:a16="http://schemas.microsoft.com/office/drawing/2014/main" id="{A1C63B42-926A-465F-9F13-3A8AC2A5A4FC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7794968" y="2496457"/>
                    <a:ext cx="0" cy="1007031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8" name="直線コネクタ 127">
                    <a:extLst>
                      <a:ext uri="{FF2B5EF4-FFF2-40B4-BE49-F238E27FC236}">
                        <a16:creationId xmlns:a16="http://schemas.microsoft.com/office/drawing/2014/main" id="{F99FA6FA-0728-41A5-A5B2-D8CDAF11468A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8149191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0" name="直線コネクタ 129">
                    <a:extLst>
                      <a:ext uri="{FF2B5EF4-FFF2-40B4-BE49-F238E27FC236}">
                        <a16:creationId xmlns:a16="http://schemas.microsoft.com/office/drawing/2014/main" id="{5F429FFE-2964-4EB4-AF61-CCD8CCC62821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8505794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2" name="直線コネクタ 131">
                    <a:extLst>
                      <a:ext uri="{FF2B5EF4-FFF2-40B4-BE49-F238E27FC236}">
                        <a16:creationId xmlns:a16="http://schemas.microsoft.com/office/drawing/2014/main" id="{5D7A9394-FFAE-4C3C-9CFA-13272036C563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8860015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4" name="直線コネクタ 133">
                    <a:extLst>
                      <a:ext uri="{FF2B5EF4-FFF2-40B4-BE49-F238E27FC236}">
                        <a16:creationId xmlns:a16="http://schemas.microsoft.com/office/drawing/2014/main" id="{8DCC21B5-026E-4D90-ACF2-EC0641396B29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9188401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5" name="直線コネクタ 134">
                    <a:extLst>
                      <a:ext uri="{FF2B5EF4-FFF2-40B4-BE49-F238E27FC236}">
                        <a16:creationId xmlns:a16="http://schemas.microsoft.com/office/drawing/2014/main" id="{E7D5026E-F20A-4E5B-9615-8F42496DBF98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9537186" y="2731118"/>
                    <a:ext cx="0" cy="781395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6" name="直線コネクタ 135">
                    <a:extLst>
                      <a:ext uri="{FF2B5EF4-FFF2-40B4-BE49-F238E27FC236}">
                        <a16:creationId xmlns:a16="http://schemas.microsoft.com/office/drawing/2014/main" id="{2FBB10AE-414A-44B3-BA2A-B57331B2DF22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9881208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7" name="直線コネクタ 136">
                    <a:extLst>
                      <a:ext uri="{FF2B5EF4-FFF2-40B4-BE49-F238E27FC236}">
                        <a16:creationId xmlns:a16="http://schemas.microsoft.com/office/drawing/2014/main" id="{5BC48168-AD0E-4BAD-96E8-D85906CF797E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10229993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8" name="直線コネクタ 137">
                    <a:extLst>
                      <a:ext uri="{FF2B5EF4-FFF2-40B4-BE49-F238E27FC236}">
                        <a16:creationId xmlns:a16="http://schemas.microsoft.com/office/drawing/2014/main" id="{BCFD3C27-F731-44DC-8DF0-49EAD6747AB8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10574016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9" name="直線コネクタ 138">
                    <a:extLst>
                      <a:ext uri="{FF2B5EF4-FFF2-40B4-BE49-F238E27FC236}">
                        <a16:creationId xmlns:a16="http://schemas.microsoft.com/office/drawing/2014/main" id="{C2D0D441-45AD-4B7D-8BA6-F5DE15D37178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10922800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0" name="直線コネクタ 139">
                    <a:extLst>
                      <a:ext uri="{FF2B5EF4-FFF2-40B4-BE49-F238E27FC236}">
                        <a16:creationId xmlns:a16="http://schemas.microsoft.com/office/drawing/2014/main" id="{33B2B1A6-0705-4459-A71A-1BC8C3DAC37E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11275313" y="2496457"/>
                    <a:ext cx="0" cy="1007031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8" name="直線コネクタ 107">
                    <a:extLst>
                      <a:ext uri="{FF2B5EF4-FFF2-40B4-BE49-F238E27FC236}">
                        <a16:creationId xmlns:a16="http://schemas.microsoft.com/office/drawing/2014/main" id="{DB789E18-5287-4E90-B719-638AF7C220D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3719001" y="3503487"/>
                    <a:ext cx="11589755" cy="0"/>
                  </a:xfrm>
                  <a:prstGeom prst="line">
                    <a:avLst/>
                  </a:prstGeom>
                  <a:ln w="1524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95" name="直線コネクタ 94">
                  <a:extLst>
                    <a:ext uri="{FF2B5EF4-FFF2-40B4-BE49-F238E27FC236}">
                      <a16:creationId xmlns:a16="http://schemas.microsoft.com/office/drawing/2014/main" id="{951063A8-31A7-4A17-89B4-5B4205879DA8}"/>
                    </a:ext>
                  </a:extLst>
                </p:cNvPr>
                <p:cNvCxnSpPr/>
                <p:nvPr/>
              </p:nvCxnSpPr>
              <p:spPr>
                <a:xfrm flipV="1">
                  <a:off x="8149191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6" name="直線コネクタ 95">
                  <a:extLst>
                    <a:ext uri="{FF2B5EF4-FFF2-40B4-BE49-F238E27FC236}">
                      <a16:creationId xmlns:a16="http://schemas.microsoft.com/office/drawing/2014/main" id="{F1C80F36-DB6C-4143-A2BB-4C58E1C5BF25}"/>
                    </a:ext>
                  </a:extLst>
                </p:cNvPr>
                <p:cNvCxnSpPr/>
                <p:nvPr/>
              </p:nvCxnSpPr>
              <p:spPr>
                <a:xfrm flipV="1">
                  <a:off x="8503413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7" name="直線コネクタ 96">
                  <a:extLst>
                    <a:ext uri="{FF2B5EF4-FFF2-40B4-BE49-F238E27FC236}">
                      <a16:creationId xmlns:a16="http://schemas.microsoft.com/office/drawing/2014/main" id="{571A0A08-BDCE-4554-B5E5-8F2B96179D40}"/>
                    </a:ext>
                  </a:extLst>
                </p:cNvPr>
                <p:cNvCxnSpPr/>
                <p:nvPr/>
              </p:nvCxnSpPr>
              <p:spPr>
                <a:xfrm flipV="1">
                  <a:off x="8857634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8" name="直線コネクタ 97">
                  <a:extLst>
                    <a:ext uri="{FF2B5EF4-FFF2-40B4-BE49-F238E27FC236}">
                      <a16:creationId xmlns:a16="http://schemas.microsoft.com/office/drawing/2014/main" id="{06E9612C-FC4B-408E-B30F-8B63815D490E}"/>
                    </a:ext>
                  </a:extLst>
                </p:cNvPr>
                <p:cNvCxnSpPr/>
                <p:nvPr/>
              </p:nvCxnSpPr>
              <p:spPr>
                <a:xfrm flipV="1">
                  <a:off x="9188401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9" name="直線コネクタ 98">
                  <a:extLst>
                    <a:ext uri="{FF2B5EF4-FFF2-40B4-BE49-F238E27FC236}">
                      <a16:creationId xmlns:a16="http://schemas.microsoft.com/office/drawing/2014/main" id="{F7A08073-B05D-49F0-989D-8337482D4AA2}"/>
                    </a:ext>
                  </a:extLst>
                </p:cNvPr>
                <p:cNvCxnSpPr/>
                <p:nvPr/>
              </p:nvCxnSpPr>
              <p:spPr>
                <a:xfrm flipV="1">
                  <a:off x="9534805" y="2731118"/>
                  <a:ext cx="0" cy="781395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0" name="直線コネクタ 99">
                  <a:extLst>
                    <a:ext uri="{FF2B5EF4-FFF2-40B4-BE49-F238E27FC236}">
                      <a16:creationId xmlns:a16="http://schemas.microsoft.com/office/drawing/2014/main" id="{7CF6F2AD-B19C-4E67-BA35-068F3AF923A9}"/>
                    </a:ext>
                  </a:extLst>
                </p:cNvPr>
                <p:cNvCxnSpPr/>
                <p:nvPr/>
              </p:nvCxnSpPr>
              <p:spPr>
                <a:xfrm flipV="1">
                  <a:off x="9881208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1" name="直線コネクタ 100">
                  <a:extLst>
                    <a:ext uri="{FF2B5EF4-FFF2-40B4-BE49-F238E27FC236}">
                      <a16:creationId xmlns:a16="http://schemas.microsoft.com/office/drawing/2014/main" id="{6A4DDCB0-EC92-44D4-8917-14CB4CC4CD34}"/>
                    </a:ext>
                  </a:extLst>
                </p:cNvPr>
                <p:cNvCxnSpPr/>
                <p:nvPr/>
              </p:nvCxnSpPr>
              <p:spPr>
                <a:xfrm flipV="1">
                  <a:off x="10227612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2" name="直線コネクタ 101">
                  <a:extLst>
                    <a:ext uri="{FF2B5EF4-FFF2-40B4-BE49-F238E27FC236}">
                      <a16:creationId xmlns:a16="http://schemas.microsoft.com/office/drawing/2014/main" id="{72484023-F6C0-4DE1-B9E2-C2C9D55CFF41}"/>
                    </a:ext>
                  </a:extLst>
                </p:cNvPr>
                <p:cNvCxnSpPr/>
                <p:nvPr/>
              </p:nvCxnSpPr>
              <p:spPr>
                <a:xfrm flipV="1">
                  <a:off x="10574016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3" name="直線コネクタ 102">
                  <a:extLst>
                    <a:ext uri="{FF2B5EF4-FFF2-40B4-BE49-F238E27FC236}">
                      <a16:creationId xmlns:a16="http://schemas.microsoft.com/office/drawing/2014/main" id="{35F4889A-BAF4-4886-95B2-9896308B857E}"/>
                    </a:ext>
                  </a:extLst>
                </p:cNvPr>
                <p:cNvCxnSpPr/>
                <p:nvPr/>
              </p:nvCxnSpPr>
              <p:spPr>
                <a:xfrm flipV="1">
                  <a:off x="10920419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4" name="直線コネクタ 103">
                  <a:extLst>
                    <a:ext uri="{FF2B5EF4-FFF2-40B4-BE49-F238E27FC236}">
                      <a16:creationId xmlns:a16="http://schemas.microsoft.com/office/drawing/2014/main" id="{CA9BA6C1-FCB9-4A5D-B1C3-B6B9FDED2FCC}"/>
                    </a:ext>
                  </a:extLst>
                </p:cNvPr>
                <p:cNvCxnSpPr/>
                <p:nvPr/>
              </p:nvCxnSpPr>
              <p:spPr>
                <a:xfrm flipV="1">
                  <a:off x="11270551" y="2496456"/>
                  <a:ext cx="0" cy="1007031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43" name="直線コネクタ 142">
                <a:extLst>
                  <a:ext uri="{FF2B5EF4-FFF2-40B4-BE49-F238E27FC236}">
                    <a16:creationId xmlns:a16="http://schemas.microsoft.com/office/drawing/2014/main" id="{AB94FBDF-0B05-4EF5-A16A-3AAA9BF25A24}"/>
                  </a:ext>
                </a:extLst>
              </p:cNvPr>
              <p:cNvCxnSpPr/>
              <p:nvPr/>
            </p:nvCxnSpPr>
            <p:spPr>
              <a:xfrm flipV="1">
                <a:off x="11624018" y="2938703"/>
                <a:ext cx="0" cy="56478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29949940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/>
    </p:bld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585</TotalTime>
  <Words>37</Words>
  <Application>Microsoft Office PowerPoint</Application>
  <PresentationFormat>ワイド画面</PresentationFormat>
  <Paragraphs>32</Paragraphs>
  <Slides>11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11</vt:i4>
      </vt:variant>
    </vt:vector>
  </HeadingPairs>
  <TitlesOfParts>
    <vt:vector size="17" baseType="lpstr">
      <vt:lpstr>ＭＳ Ｐゴシック</vt:lpstr>
      <vt:lpstr>メイリオ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小数の数直線</dc:title>
  <cp:lastModifiedBy>colas@edu-c.local</cp:lastModifiedBy>
  <cp:revision>92</cp:revision>
  <dcterms:created xsi:type="dcterms:W3CDTF">2019-12-03T00:44:33Z</dcterms:created>
  <dcterms:modified xsi:type="dcterms:W3CDTF">2020-02-05T02:41:20Z</dcterms:modified>
</cp:coreProperties>
</file>