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75" d="100"/>
          <a:sy n="75" d="100"/>
        </p:scale>
        <p:origin x="2058" y="12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16145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9112116" y="1904981"/>
                <a:ext cx="849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71AEBD-6996-4B5D-BA87-A8492D0B1D1B}"/>
              </a:ext>
            </a:extLst>
          </p:cNvPr>
          <p:cNvSpPr txBox="1"/>
          <p:nvPr/>
        </p:nvSpPr>
        <p:spPr>
          <a:xfrm>
            <a:off x="1161241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下矢印 265">
            <a:extLst>
              <a:ext uri="{FF2B5EF4-FFF2-40B4-BE49-F238E27FC236}">
                <a16:creationId xmlns:a16="http://schemas.microsoft.com/office/drawing/2014/main" id="{F4D2D8BC-092E-446B-9BAB-3E3C9E19398B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079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2024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71AEBD-6996-4B5D-BA87-A8492D0B1D1B}"/>
              </a:ext>
            </a:extLst>
          </p:cNvPr>
          <p:cNvSpPr txBox="1"/>
          <p:nvPr/>
        </p:nvSpPr>
        <p:spPr>
          <a:xfrm>
            <a:off x="7794814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下矢印 265">
            <a:extLst>
              <a:ext uri="{FF2B5EF4-FFF2-40B4-BE49-F238E27FC236}">
                <a16:creationId xmlns:a16="http://schemas.microsoft.com/office/drawing/2014/main" id="{295E0D8F-245B-4E9A-A4CC-EBC8EC909B55}"/>
              </a:ext>
            </a:extLst>
          </p:cNvPr>
          <p:cNvSpPr/>
          <p:nvPr/>
        </p:nvSpPr>
        <p:spPr>
          <a:xfrm flipV="1">
            <a:off x="108908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2F4EA6-A46D-4378-AF2A-0277BF365884}"/>
              </a:ext>
            </a:extLst>
          </p:cNvPr>
          <p:cNvSpPr txBox="1"/>
          <p:nvPr/>
        </p:nvSpPr>
        <p:spPr>
          <a:xfrm>
            <a:off x="3174573" y="1904981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78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16145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9112116" y="1904981"/>
                <a:ext cx="849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314BBA-42D0-4242-8313-76377DA814F3}"/>
              </a:ext>
            </a:extLst>
          </p:cNvPr>
          <p:cNvSpPr txBox="1"/>
          <p:nvPr/>
        </p:nvSpPr>
        <p:spPr>
          <a:xfrm>
            <a:off x="2899365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9000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下矢印 265">
            <a:extLst>
              <a:ext uri="{FF2B5EF4-FFF2-40B4-BE49-F238E27FC236}">
                <a16:creationId xmlns:a16="http://schemas.microsoft.com/office/drawing/2014/main" id="{88314B13-0F87-401E-A510-EED3935C17E4}"/>
              </a:ext>
            </a:extLst>
          </p:cNvPr>
          <p:cNvSpPr/>
          <p:nvPr/>
        </p:nvSpPr>
        <p:spPr>
          <a:xfrm flipV="1">
            <a:off x="393477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31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16145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9112116" y="1904981"/>
                <a:ext cx="849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FC5EBB6-E64B-4B11-B85E-83B11816F71D}"/>
              </a:ext>
            </a:extLst>
          </p:cNvPr>
          <p:cNvSpPr txBox="1"/>
          <p:nvPr/>
        </p:nvSpPr>
        <p:spPr>
          <a:xfrm>
            <a:off x="5631617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下矢印 265">
            <a:extLst>
              <a:ext uri="{FF2B5EF4-FFF2-40B4-BE49-F238E27FC236}">
                <a16:creationId xmlns:a16="http://schemas.microsoft.com/office/drawing/2014/main" id="{BAD48E5E-CFC4-4DDD-A553-6D0D726E6763}"/>
              </a:ext>
            </a:extLst>
          </p:cNvPr>
          <p:cNvSpPr/>
          <p:nvPr/>
        </p:nvSpPr>
        <p:spPr>
          <a:xfrm flipV="1">
            <a:off x="7415115" y="3615649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0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16145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9112116" y="1904981"/>
                <a:ext cx="849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FC5EBB6-E64B-4B11-B85E-83B11816F71D}"/>
              </a:ext>
            </a:extLst>
          </p:cNvPr>
          <p:cNvSpPr txBox="1"/>
          <p:nvPr/>
        </p:nvSpPr>
        <p:spPr>
          <a:xfrm>
            <a:off x="7369700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下矢印 265">
            <a:extLst>
              <a:ext uri="{FF2B5EF4-FFF2-40B4-BE49-F238E27FC236}">
                <a16:creationId xmlns:a16="http://schemas.microsoft.com/office/drawing/2014/main" id="{C4F96611-C1CC-4F7C-80D0-AE01E58605B1}"/>
              </a:ext>
            </a:extLst>
          </p:cNvPr>
          <p:cNvSpPr/>
          <p:nvPr/>
        </p:nvSpPr>
        <p:spPr>
          <a:xfrm flipV="1">
            <a:off x="91542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610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16145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9112116" y="1904981"/>
                <a:ext cx="849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FC5EBB6-E64B-4B11-B85E-83B11816F71D}"/>
              </a:ext>
            </a:extLst>
          </p:cNvPr>
          <p:cNvSpPr txBox="1"/>
          <p:nvPr/>
        </p:nvSpPr>
        <p:spPr>
          <a:xfrm>
            <a:off x="7863571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下矢印 265">
            <a:extLst>
              <a:ext uri="{FF2B5EF4-FFF2-40B4-BE49-F238E27FC236}">
                <a16:creationId xmlns:a16="http://schemas.microsoft.com/office/drawing/2014/main" id="{C4F96611-C1CC-4F7C-80D0-AE01E58605B1}"/>
              </a:ext>
            </a:extLst>
          </p:cNvPr>
          <p:cNvSpPr/>
          <p:nvPr/>
        </p:nvSpPr>
        <p:spPr>
          <a:xfrm flipV="1">
            <a:off x="108908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48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2024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AF2698A2-9F1B-4046-AE98-E1A586AAD187}"/>
                  </a:ext>
                </a:extLst>
              </p:cNvPr>
              <p:cNvSpPr txBox="1"/>
              <p:nvPr/>
            </p:nvSpPr>
            <p:spPr>
              <a:xfrm>
                <a:off x="6655072" y="1904981"/>
                <a:ext cx="227979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71AEBD-6996-4B5D-BA87-A8492D0B1D1B}"/>
              </a:ext>
            </a:extLst>
          </p:cNvPr>
          <p:cNvSpPr txBox="1"/>
          <p:nvPr/>
        </p:nvSpPr>
        <p:spPr>
          <a:xfrm>
            <a:off x="672617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下矢印 265">
            <a:extLst>
              <a:ext uri="{FF2B5EF4-FFF2-40B4-BE49-F238E27FC236}">
                <a16:creationId xmlns:a16="http://schemas.microsoft.com/office/drawing/2014/main" id="{F4D2D8BC-092E-446B-9BAB-3E3C9E19398B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86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2024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2BB5F06-F6EA-45D2-9F31-D00B4828F8CA}"/>
              </a:ext>
            </a:extLst>
          </p:cNvPr>
          <p:cNvSpPr txBox="1"/>
          <p:nvPr/>
        </p:nvSpPr>
        <p:spPr>
          <a:xfrm>
            <a:off x="3174573" y="1904981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下矢印 265">
            <a:extLst>
              <a:ext uri="{FF2B5EF4-FFF2-40B4-BE49-F238E27FC236}">
                <a16:creationId xmlns:a16="http://schemas.microsoft.com/office/drawing/2014/main" id="{88EAEA50-AC06-4BC5-A347-77825318966F}"/>
              </a:ext>
            </a:extLst>
          </p:cNvPr>
          <p:cNvSpPr/>
          <p:nvPr/>
        </p:nvSpPr>
        <p:spPr>
          <a:xfrm flipV="1">
            <a:off x="5676875" y="3618029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FB3B488-9F31-446E-9976-CA05304E73A0}"/>
              </a:ext>
            </a:extLst>
          </p:cNvPr>
          <p:cNvSpPr txBox="1"/>
          <p:nvPr/>
        </p:nvSpPr>
        <p:spPr>
          <a:xfrm>
            <a:off x="3869164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33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2024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71AEBD-6996-4B5D-BA87-A8492D0B1D1B}"/>
              </a:ext>
            </a:extLst>
          </p:cNvPr>
          <p:cNvSpPr txBox="1"/>
          <p:nvPr/>
        </p:nvSpPr>
        <p:spPr>
          <a:xfrm>
            <a:off x="5630598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下矢印 265">
            <a:extLst>
              <a:ext uri="{FF2B5EF4-FFF2-40B4-BE49-F238E27FC236}">
                <a16:creationId xmlns:a16="http://schemas.microsoft.com/office/drawing/2014/main" id="{A5F6420D-BC24-4772-8F57-135A0C9FF393}"/>
              </a:ext>
            </a:extLst>
          </p:cNvPr>
          <p:cNvSpPr/>
          <p:nvPr/>
        </p:nvSpPr>
        <p:spPr>
          <a:xfrm flipV="1">
            <a:off x="7415115" y="3615649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085F06F-F921-483B-931E-5C84E7CB5050}"/>
              </a:ext>
            </a:extLst>
          </p:cNvPr>
          <p:cNvSpPr txBox="1"/>
          <p:nvPr/>
        </p:nvSpPr>
        <p:spPr>
          <a:xfrm>
            <a:off x="3174573" y="1904981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7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CF791DB8-0C02-4647-9F98-2866FB667A86}"/>
              </a:ext>
            </a:extLst>
          </p:cNvPr>
          <p:cNvGrpSpPr/>
          <p:nvPr/>
        </p:nvGrpSpPr>
        <p:grpSpPr>
          <a:xfrm>
            <a:off x="51216" y="1904981"/>
            <a:ext cx="11777041" cy="1607532"/>
            <a:chOff x="51216" y="1904981"/>
            <a:chExt cx="11777041" cy="160753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752E9776-D2BE-4A12-990D-A7A5E5A38C96}"/>
                </a:ext>
              </a:extLst>
            </p:cNvPr>
            <p:cNvGrpSpPr/>
            <p:nvPr/>
          </p:nvGrpSpPr>
          <p:grpSpPr>
            <a:xfrm>
              <a:off x="51216" y="1904981"/>
              <a:ext cx="11777041" cy="1607532"/>
              <a:chOff x="3531715" y="1904981"/>
              <a:chExt cx="11777041" cy="1607532"/>
            </a:xfrm>
          </p:grpSpPr>
          <p:sp>
            <p:nvSpPr>
              <p:cNvPr id="105" name="テキスト ボックス 104">
                <a:extLst>
                  <a:ext uri="{FF2B5EF4-FFF2-40B4-BE49-F238E27FC236}">
                    <a16:creationId xmlns:a16="http://schemas.microsoft.com/office/drawing/2014/main" id="{4D3019B2-3C59-4972-8A04-77BE4402A525}"/>
                  </a:ext>
                </a:extLst>
              </p:cNvPr>
              <p:cNvSpPr txBox="1"/>
              <p:nvPr/>
            </p:nvSpPr>
            <p:spPr>
              <a:xfrm>
                <a:off x="3531715" y="1904981"/>
                <a:ext cx="2024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兆</a:t>
                </a:r>
                <a:r>
                  <a:rPr lang="en-US" altLang="ja-JP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800</a:t>
                </a:r>
                <a:r>
                  <a:rPr lang="ja-JP" altLang="en-US" sz="320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億</a:t>
                </a:r>
                <a:endParaRPr kumimoji="1" lang="ja-JP" altLang="en-US" sz="3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FCFF4003-22A5-4C28-9CDE-DF48274B376D}"/>
                  </a:ext>
                </a:extLst>
              </p:cNvPr>
              <p:cNvCxnSpPr/>
              <p:nvPr/>
            </p:nvCxnSpPr>
            <p:spPr>
              <a:xfrm flipV="1">
                <a:off x="4315594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0C0DF548-AB2B-4FE9-B600-EB4A6E6ABB43}"/>
                  </a:ext>
                </a:extLst>
              </p:cNvPr>
              <p:cNvCxnSpPr/>
              <p:nvPr/>
            </p:nvCxnSpPr>
            <p:spPr>
              <a:xfrm flipV="1">
                <a:off x="6057812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1C63B42-926A-465F-9F13-3A8AC2A5A4FC}"/>
                  </a:ext>
                </a:extLst>
              </p:cNvPr>
              <p:cNvCxnSpPr/>
              <p:nvPr/>
            </p:nvCxnSpPr>
            <p:spPr>
              <a:xfrm flipV="1">
                <a:off x="7794968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>
                <a:extLst>
                  <a:ext uri="{FF2B5EF4-FFF2-40B4-BE49-F238E27FC236}">
                    <a16:creationId xmlns:a16="http://schemas.microsoft.com/office/drawing/2014/main" id="{E7D5026E-F20A-4E5B-9615-8F42496DBF98}"/>
                  </a:ext>
                </a:extLst>
              </p:cNvPr>
              <p:cNvCxnSpPr/>
              <p:nvPr/>
            </p:nvCxnSpPr>
            <p:spPr>
              <a:xfrm flipV="1">
                <a:off x="9537186" y="2731118"/>
                <a:ext cx="0" cy="78139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B2B1A6-0705-4459-A71A-1BC8C3DAC3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7531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DB789E18-5287-4E90-B719-638AF7C220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9001" y="3503487"/>
                <a:ext cx="11589755" cy="0"/>
              </a:xfrm>
              <a:prstGeom prst="line">
                <a:avLst/>
              </a:prstGeom>
              <a:ln w="152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32C9E641-4752-4074-A6BB-5FB64C77BC24}"/>
                  </a:ext>
                </a:extLst>
              </p:cNvPr>
              <p:cNvCxnSpPr/>
              <p:nvPr/>
            </p:nvCxnSpPr>
            <p:spPr>
              <a:xfrm flipV="1">
                <a:off x="6057172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2FF3352D-1CD5-45AD-A9E0-D28B17AE78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073" y="2496457"/>
                <a:ext cx="0" cy="10070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F7A08073-B05D-49F0-989D-8337482D4AA2}"/>
                </a:ext>
              </a:extLst>
            </p:cNvPr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CA9BA6C1-FCB9-4A5D-B1C3-B6B9FDED2FCC}"/>
                </a:ext>
              </a:extLst>
            </p:cNvPr>
            <p:cNvCxnSpPr/>
            <p:nvPr/>
          </p:nvCxnSpPr>
          <p:spPr>
            <a:xfrm flipV="1">
              <a:off x="11270551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07078EBD-E11C-440B-BCC0-5628E794096E}"/>
                </a:ext>
              </a:extLst>
            </p:cNvPr>
            <p:cNvCxnSpPr/>
            <p:nvPr/>
          </p:nvCxnSpPr>
          <p:spPr>
            <a:xfrm flipV="1">
              <a:off x="9535692" y="2496456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B71AEBD-6996-4B5D-BA87-A8492D0B1D1B}"/>
              </a:ext>
            </a:extLst>
          </p:cNvPr>
          <p:cNvSpPr txBox="1"/>
          <p:nvPr/>
        </p:nvSpPr>
        <p:spPr>
          <a:xfrm>
            <a:off x="7369700" y="4689746"/>
            <a:ext cx="4328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下矢印 265">
            <a:extLst>
              <a:ext uri="{FF2B5EF4-FFF2-40B4-BE49-F238E27FC236}">
                <a16:creationId xmlns:a16="http://schemas.microsoft.com/office/drawing/2014/main" id="{D6D0DD9F-140A-4B3D-A9BF-76B25AB037D0}"/>
              </a:ext>
            </a:extLst>
          </p:cNvPr>
          <p:cNvSpPr/>
          <p:nvPr/>
        </p:nvSpPr>
        <p:spPr>
          <a:xfrm flipV="1">
            <a:off x="91542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EF37F1-F865-4332-9845-EB2364FFDBC0}"/>
              </a:ext>
            </a:extLst>
          </p:cNvPr>
          <p:cNvSpPr txBox="1"/>
          <p:nvPr/>
        </p:nvSpPr>
        <p:spPr>
          <a:xfrm>
            <a:off x="3174573" y="1904981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3200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7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78</Words>
  <Application>Microsoft Office PowerPoint</Application>
  <PresentationFormat>ワイド画面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cp:lastModifiedBy>colas@edu-c.local</cp:lastModifiedBy>
  <cp:revision>68</cp:revision>
  <dcterms:created xsi:type="dcterms:W3CDTF">2019-12-03T00:44:33Z</dcterms:created>
  <dcterms:modified xsi:type="dcterms:W3CDTF">2020-02-04T06:16:26Z</dcterms:modified>
</cp:coreProperties>
</file>