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8" r:id="rId2"/>
    <p:sldId id="381" r:id="rId3"/>
    <p:sldId id="382" r:id="rId4"/>
    <p:sldId id="383" r:id="rId5"/>
    <p:sldId id="384" r:id="rId6"/>
    <p:sldId id="385" r:id="rId7"/>
    <p:sldId id="386" r:id="rId8"/>
    <p:sldId id="387" r:id="rId9"/>
    <p:sldId id="388" r:id="rId10"/>
    <p:sldId id="389" r:id="rId11"/>
    <p:sldId id="390" r:id="rId12"/>
    <p:sldId id="391" r:id="rId13"/>
    <p:sldId id="392" r:id="rId14"/>
    <p:sldId id="365" r:id="rId15"/>
    <p:sldId id="366" r:id="rId16"/>
    <p:sldId id="367" r:id="rId17"/>
    <p:sldId id="368" r:id="rId18"/>
    <p:sldId id="369" r:id="rId19"/>
    <p:sldId id="370" r:id="rId20"/>
    <p:sldId id="371" r:id="rId21"/>
    <p:sldId id="393" r:id="rId22"/>
    <p:sldId id="394" r:id="rId23"/>
    <p:sldId id="395" r:id="rId24"/>
    <p:sldId id="396" r:id="rId25"/>
    <p:sldId id="397" r:id="rId26"/>
    <p:sldId id="398" r:id="rId27"/>
    <p:sldId id="399" r:id="rId28"/>
    <p:sldId id="400" r:id="rId29"/>
    <p:sldId id="401" r:id="rId3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6" autoAdjust="0"/>
    <p:restoredTop sz="94660"/>
  </p:normalViewPr>
  <p:slideViewPr>
    <p:cSldViewPr snapToGrid="0">
      <p:cViewPr>
        <p:scale>
          <a:sx n="100" d="100"/>
          <a:sy n="100" d="100"/>
        </p:scale>
        <p:origin x="1098" y="6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9909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-13079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7900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120796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4E3B29E-4E04-4A05-ACB9-3E223776FD8B}"/>
              </a:ext>
            </a:extLst>
          </p:cNvPr>
          <p:cNvSpPr txBox="1"/>
          <p:nvPr/>
        </p:nvSpPr>
        <p:spPr>
          <a:xfrm>
            <a:off x="2571413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8900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下矢印 265">
            <a:extLst>
              <a:ext uri="{FF2B5EF4-FFF2-40B4-BE49-F238E27FC236}">
                <a16:creationId xmlns:a16="http://schemas.microsoft.com/office/drawing/2014/main" id="{88E808FD-D131-490A-B351-F18CA16993B9}"/>
              </a:ext>
            </a:extLst>
          </p:cNvPr>
          <p:cNvSpPr/>
          <p:nvPr/>
        </p:nvSpPr>
        <p:spPr>
          <a:xfrm flipV="1">
            <a:off x="358254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569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69C3B54-9F61-43E9-86C7-BA9F46A7F2E8}"/>
              </a:ext>
            </a:extLst>
          </p:cNvPr>
          <p:cNvSpPr txBox="1"/>
          <p:nvPr/>
        </p:nvSpPr>
        <p:spPr>
          <a:xfrm>
            <a:off x="3272661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9100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下矢印 265">
            <a:extLst>
              <a:ext uri="{FF2B5EF4-FFF2-40B4-BE49-F238E27FC236}">
                <a16:creationId xmlns:a16="http://schemas.microsoft.com/office/drawing/2014/main" id="{24EB48B3-9AC4-48AB-8E4A-33A3718822E8}"/>
              </a:ext>
            </a:extLst>
          </p:cNvPr>
          <p:cNvSpPr/>
          <p:nvPr/>
        </p:nvSpPr>
        <p:spPr>
          <a:xfrm flipV="1">
            <a:off x="428773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7321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74AB0D7-BB7B-4910-8AA3-B00DC4CEAE09}"/>
              </a:ext>
            </a:extLst>
          </p:cNvPr>
          <p:cNvSpPr txBox="1"/>
          <p:nvPr/>
        </p:nvSpPr>
        <p:spPr>
          <a:xfrm>
            <a:off x="3627470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9200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下矢印 265">
            <a:extLst>
              <a:ext uri="{FF2B5EF4-FFF2-40B4-BE49-F238E27FC236}">
                <a16:creationId xmlns:a16="http://schemas.microsoft.com/office/drawing/2014/main" id="{014E7260-7181-4488-8C13-B6E5A6779680}"/>
              </a:ext>
            </a:extLst>
          </p:cNvPr>
          <p:cNvSpPr/>
          <p:nvPr/>
        </p:nvSpPr>
        <p:spPr>
          <a:xfrm flipV="1">
            <a:off x="464254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1037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C1A364E-80C6-4A1A-8CEC-1AEB1B55D764}"/>
              </a:ext>
            </a:extLst>
          </p:cNvPr>
          <p:cNvSpPr txBox="1"/>
          <p:nvPr/>
        </p:nvSpPr>
        <p:spPr>
          <a:xfrm>
            <a:off x="3982280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9300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下矢印 265">
            <a:extLst>
              <a:ext uri="{FF2B5EF4-FFF2-40B4-BE49-F238E27FC236}">
                <a16:creationId xmlns:a16="http://schemas.microsoft.com/office/drawing/2014/main" id="{A9BB771B-E453-4BD3-854F-F1929B5B32E7}"/>
              </a:ext>
            </a:extLst>
          </p:cNvPr>
          <p:cNvSpPr/>
          <p:nvPr/>
        </p:nvSpPr>
        <p:spPr>
          <a:xfrm flipV="1">
            <a:off x="499735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900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4338193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9400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下矢印 265">
            <a:extLst>
              <a:ext uri="{FF2B5EF4-FFF2-40B4-BE49-F238E27FC236}">
                <a16:creationId xmlns:a16="http://schemas.microsoft.com/office/drawing/2014/main" id="{F75D7556-F131-4756-AB54-0E5ECCA558FF}"/>
              </a:ext>
            </a:extLst>
          </p:cNvPr>
          <p:cNvSpPr/>
          <p:nvPr/>
        </p:nvSpPr>
        <p:spPr>
          <a:xfrm flipV="1">
            <a:off x="532597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75881335-1859-48DA-AA57-35ED0FD9BE83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29C44DB7-8C78-4EF0-8559-BC012CB92EFA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B8F71621-42F1-4BE5-948F-1A5F437022C0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D3A8C7F0-5F76-4C96-9D97-75B0CAC23684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D8686AF0-BC99-424F-895B-5534DF5CE79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0622E603-9BC4-4DF3-BD40-FCA30AC4DB09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69F63AE5-5E91-47AE-9BE4-A34E26B0403F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1627EE2D-EC08-4895-A96C-FBF4589E91AC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1D85D446-8E3D-483C-8AF7-EEA1ED382E1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DDAFA796-C7A5-48DD-BEEF-689FE9C407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7CC1BC67-D39F-49BB-8A29-6B319ED66D5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8EEB75B0-C594-4F1B-ACDF-570DB1EA7E1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0B83DE19-14A9-45A4-9EB5-74D48BB3253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CEAA4320-6D89-4FFB-BE00-BAF0AD2DB7F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DDA5F07A-9DF6-4A24-9803-4E74A5EAE64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729B3A4D-2480-46E1-88AE-C7F56A01D2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A0D7055F-04ED-4AC6-BF92-7F385399C5A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460BD31D-6F3B-4F7F-B6B7-5CF0DE8B4E1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B5B42365-9E4C-4114-B9CF-80361B9FF55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55AC0C71-A831-49F7-8F81-7BA2D45A03F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80F6661D-7C8B-40E3-A234-666C42153B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FEACB017-6182-4436-BD43-8060C2AF3F4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85B2E4B7-07E6-4947-87F4-D1E4FD3409F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40455E11-28A7-4658-8D16-0754BC045A9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55393563-51E6-451E-B905-5E36C5805D3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90101E21-26AC-4849-BCC2-BCE5FA65C58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B2041540-1BF3-49E3-9BC5-F1CD5D0339D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E2127087-FA68-48A8-AED8-96384E808C4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B85CBDA1-F5D2-4B8C-93AF-9696F5BBA9D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23548808-B44E-461E-A734-6D190EA4C76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D4B7BBC2-7143-4BE5-A2C4-600912793F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A0A86D8F-FA5A-466B-9E75-A0EBCA88E53E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54B051C0-6E2D-4FE4-8102-37F1171A5098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BADBF24A-C372-4BB7-9553-F7F38A201047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BB5BE105-5136-4F72-BC5C-E7F16050BFC8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F8C01E0B-7B17-47C4-9F77-FBF48BC6DBDA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9523EF3A-D380-4A5E-91FF-A1A235A71CCD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2680168E-594A-460C-AFD9-D1A239B60112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B605C3FE-792D-4D0B-898C-0269313A36AD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0AE74D66-9F74-4F98-A457-EA88DF11E6F4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4E3ED8EF-EF24-4A8D-AA47-BB9A38F38EC4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454E385B-4B25-4CC1-8149-E51CF806ECCE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4087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4701227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9500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下矢印 265">
            <a:extLst>
              <a:ext uri="{FF2B5EF4-FFF2-40B4-BE49-F238E27FC236}">
                <a16:creationId xmlns:a16="http://schemas.microsoft.com/office/drawing/2014/main" id="{65544D57-7E1D-4E03-8B52-2BFDE91C7607}"/>
              </a:ext>
            </a:extLst>
          </p:cNvPr>
          <p:cNvSpPr/>
          <p:nvPr/>
        </p:nvSpPr>
        <p:spPr>
          <a:xfrm flipV="1">
            <a:off x="567363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B073CA34-7084-49A2-B4A8-47F76BF88BF8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BC5C0DFC-8C56-419A-8DC1-C57EB2A02EDA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F378FD34-F351-43C6-B6E1-CD744CE5E8DC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36D7280C-A6BB-4B22-957B-6A14174B83D4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2E893D63-797F-492D-9457-50076723793B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7C9BBC87-951F-4747-A188-AA8B662931C2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D177A57D-E33A-4547-913E-1A3425DAAE21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C0AA5741-9575-4D0F-B83B-BC25D713C677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500DC07C-1AC5-4AD8-8F9F-84FE3BBC6F5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D4B7EAC8-5E0B-45D2-8009-DD817DB0996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4251F747-D708-4827-915D-F3C51A562EA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0BB0E09C-5989-4A24-85D7-6FED96AD1D5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A725254A-F246-4089-BF8E-009AE5AF813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1664E315-2F64-468D-9CED-D79F8CADEC5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DDF4EEE2-074D-42C0-A234-4CC65626E41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F124C989-AA4D-4B3F-A470-A559EEC3468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2694F8E9-8F8F-4EFA-A095-76E73218E7D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3023F21-037A-4E72-AEAC-612B2E3C0A3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9BCBCF2B-19AB-4CF5-9E7C-972C0F9AC5B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15000E97-9BDD-4272-955E-E70B324E1A6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1E73CE46-731B-4188-A47A-E5866524CCE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318932EC-AD16-4D2F-9361-954C3A68876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02A29659-83D7-47F0-8A92-C74FB4BDC5A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846CD4F9-4A24-4A84-8F12-E41C669030D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AE3441BA-2D51-4A36-A2B0-20283BD64D9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A9744480-A9BD-48F3-B38B-09D583652E8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F498CDA9-0F92-4688-982B-28BD3DB14E9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ED92348D-3CD7-4269-9C94-EF03A216728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03FC3AA7-E179-4D10-BF32-EACAAD856EF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50C4C34C-FABA-4F95-A0BA-1F12F510E38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4A51E9B3-8ABB-4C3B-978C-315B4BFF5A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C0E51E9B-ADD3-4D42-9413-C1CA33D26C65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B7B19541-F035-49A8-A304-465705C14517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F4702111-610F-45D5-8F5B-39E0F7A885CC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CC2BFEDC-3304-411F-9D36-B91E881F3A2D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012C0CF-D20D-48DA-B650-D4BC50266F9C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ADE6332B-91E3-4538-8533-554E007E6660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708E084A-1285-4FBC-B397-C14969B8BE3A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88AB8A32-5C07-4971-9420-0C313A5592B9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83C554C8-0D62-4CF5-98E4-685D1BF62077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2D8488AF-0998-4432-B3EA-B6ADB7EE5865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21DFDE57-FDC5-454A-8CCD-820E7A2B77DE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315625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5025295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9600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下矢印 265">
            <a:extLst>
              <a:ext uri="{FF2B5EF4-FFF2-40B4-BE49-F238E27FC236}">
                <a16:creationId xmlns:a16="http://schemas.microsoft.com/office/drawing/2014/main" id="{0FFE5893-C14D-41E4-BB2D-7D5A6375C934}"/>
              </a:ext>
            </a:extLst>
          </p:cNvPr>
          <p:cNvSpPr/>
          <p:nvPr/>
        </p:nvSpPr>
        <p:spPr>
          <a:xfrm flipV="1">
            <a:off x="6018920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F42E1655-8961-4447-8DE0-DF403BA51267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49327E99-4C77-4D5E-9DEB-68EBC1572FF9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6FC90474-9104-44C1-AC15-7AAB90449BE8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643699D5-CC61-4990-9584-0898B361936D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68C486C9-776C-4469-9464-CC4C243C15E2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2DFAAFE5-DF17-4390-9206-5C46672CEE06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207A8B16-7A2F-473A-BAED-E5D8B6AFA226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BB80B62C-F0AA-4C76-85AE-C03D90CFE4C6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83D384B0-F12C-43DB-B7B2-6215BDF4A90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F4613720-BEEE-4D0C-9AB6-9DF6E27BAD5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83C17417-693D-47F5-96BF-111634424B1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95A1D661-837E-4230-AD1B-02D1C481EBC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E0E09B52-0CD6-404A-B364-C051317A4F9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1A70A979-8E37-4021-98B2-648D71F3917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C0EB4668-DB7A-4639-8EFB-2EB96E4B049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55C0509F-5475-4CFC-BC9F-A5C9E4DF0B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0B3BD019-D8E6-49C3-A953-145283F1E43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1BA92446-9A5F-4288-8C2F-B1ADDA5F1E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DAD98C91-6957-402C-8326-8309C90440C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3BCBE47F-5D6D-44B1-855B-366D43F7484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2E59DF67-B3ED-43C8-9E1F-3CADCB90A2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D1C21FB3-633C-4A09-8335-7D83E0A3889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85D3BE35-FC4A-4BBD-A061-78BD6A86118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34480422-3FCB-4545-BE21-D47D595B7F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A4A9AFEB-2523-4A08-B990-93FF71943C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033AD6F3-E7D0-4999-86FF-91FDEF306D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1723A3E9-806E-4002-8471-C5679A77FF8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C64DF8C7-8E99-45C6-AA00-8FA87299DE2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76F0DAEF-6C76-4CC6-A3F8-70B62200524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CCC3C57A-42DD-4EEA-BE01-EA979B229A5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B9EC6E88-F655-4C8D-B6CC-6F345BF823D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67E371B5-C234-4338-8275-B01D3451C45A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C2999D34-8F9B-436F-84CF-8097E3F6EB8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8AEF34F4-43E3-4DBB-AA46-E8691B20F1FA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4578DD82-E08B-427C-A159-7DA75806C224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9AD335E-8716-4D99-8BA2-C147C632A914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7434E6E3-4E51-4081-9703-0C93E087268E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645B9449-64A4-4D07-A261-BE4AF07EDFE3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FEAF34F2-ABF7-4794-81B1-2C401D2D3856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4188054A-DD76-44C7-BDC6-3C0FC83365E1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A6C57600-7B47-44E6-8C2B-A450E95F311B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F129580E-EA52-455B-BFB9-D5145F4D426C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98129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5360959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9700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下矢印 265">
            <a:extLst>
              <a:ext uri="{FF2B5EF4-FFF2-40B4-BE49-F238E27FC236}">
                <a16:creationId xmlns:a16="http://schemas.microsoft.com/office/drawing/2014/main" id="{7EC585B8-A262-475A-AA4F-CCDCE72D7440}"/>
              </a:ext>
            </a:extLst>
          </p:cNvPr>
          <p:cNvSpPr/>
          <p:nvPr/>
        </p:nvSpPr>
        <p:spPr>
          <a:xfrm flipV="1">
            <a:off x="636658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4151B838-A542-4735-8C0D-17B04D4C24BF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5E57B666-540B-4315-82E9-A9AD22816A2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52928050-32C7-45AE-AFA8-6AEDE3C18A45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3ED84BF5-3A38-4A74-BF16-7D00D09B9D49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ABC283F6-E515-47E7-9A05-C60C16DF263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1DE9FD91-8640-46FE-99CD-A1B4ABA0B39C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B3E44F54-3684-40BE-A585-B517B0D13F64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3DFC3115-FD31-4D98-83B1-55919A20054D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2B22C337-3B8B-454B-90BA-A50A1BD512D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DB57F715-2368-4F33-A6E6-5A034E7137E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CA7E6045-F2F8-4780-8D57-1BB968D4A48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2F6709D1-005A-462A-A652-5CD05FA98FD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1C09C2F2-86D2-4A10-BE49-83BD2E73888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11691745-7B80-48C1-ABB7-1A1300971EE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7D3EE236-0BAB-44F7-B8E3-FD9349960CF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F6C3DF01-427C-4ED8-97AE-0E04BF5D06D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BA71AC46-E620-4684-B085-029C68E0E9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24254475-4E6A-47C9-856D-87AD70B23EF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BD228C6B-B120-4A3B-9E25-F6A0697D75F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7DAD70EC-E7E9-4BD6-8E80-BA5D21F7287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D32A6DD7-7D36-4DE7-B5F7-912F999808F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74ACB91E-8041-4328-963C-6CDDBA58824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C58F54AB-8F69-4C4D-9C94-6F634230AF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ACAE5F6E-B343-4726-9D06-2896C54F3C4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F6408889-42C6-41D2-9DA4-FE18BA9AEAB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D0CBF102-DAA9-4510-A453-667755B2EE2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6702DE71-60B1-4AAD-B334-89FDB1252C8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BDD64892-BC7B-4263-9E7D-B4C588A0C57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D88C8302-566E-4CB4-8132-C1F834AC76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D5A12D46-7EC8-4BFB-8BDB-8888C64C8B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0200EFEB-27C2-4A78-9291-EE5955031F6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68840F2B-B2E9-4DFF-BB90-5AFFDA58F337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3C9DE6D2-F190-457C-A65E-877B47D17EDA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764E52C8-1823-404B-A0DF-9034888C9F49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4620E252-2182-47F5-8217-C1D17BFE87B4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2BD0C56-C88E-43EB-B4DA-FBC6A2C25350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3137D3DD-D8EF-4BDD-8BC0-816AA051FE07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F0EB84D3-FE8A-49DA-8700-4212F3B39B28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44E0132A-2724-4669-A01B-8BC1251867E2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2E9D022B-5816-461D-98E9-0E4CFA2BADD2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0B116CAF-4F85-409E-B133-32DF4CA59A93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723CF0AD-18C8-4800-B802-154204B67025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65161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5713867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9800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下矢印 265">
            <a:extLst>
              <a:ext uri="{FF2B5EF4-FFF2-40B4-BE49-F238E27FC236}">
                <a16:creationId xmlns:a16="http://schemas.microsoft.com/office/drawing/2014/main" id="{60635078-8500-41D3-AB2F-3FA5F2C9DF6F}"/>
              </a:ext>
            </a:extLst>
          </p:cNvPr>
          <p:cNvSpPr/>
          <p:nvPr/>
        </p:nvSpPr>
        <p:spPr>
          <a:xfrm flipV="1">
            <a:off x="6711870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CA5E82A2-CEBB-4049-928E-C03C9368766E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8659934F-8824-48D1-9D2D-CCB23BB192AE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B67AA28B-C51B-4179-8057-32CCDE00CB5A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7F337E77-8B62-45BD-9518-019D0638EAA8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C8C4DC20-0140-423F-80C7-CABF03A025CA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700798F-1845-4E40-8160-AFC09FF8A79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F069E0EA-7F96-4614-A83D-F3329BA4DA61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90E19ACA-0C5D-4230-88F1-CB39A877B706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B06AC894-1D9E-4F33-B275-76DDDAD68CD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8DA0F430-C876-4A44-B074-BEBC9278682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7C1B6B97-F723-4E5A-9EA0-69AF0A36A8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15AC50A4-3B8B-4936-AB3C-5468291C251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C0A49070-8426-49BB-833C-4D8E925C312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2907918B-3B06-4BE8-AA01-B795CA15A97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EAFB2FF3-89A2-4D07-A6FA-416D14C748A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76F84B3-C6E8-4272-9208-4BF289CE723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A7D6C65B-E8B0-44E2-9BBA-ED0EDE1654A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7B7A2EBE-0B5C-49AA-B765-E3FEBBEED2E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2D468ECD-4BAB-4253-ABCB-C8FF5E9829D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A66FED50-50C5-4E73-86E0-8B5F2D866CE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05AB8EF7-0C45-4119-BC2D-002D26B0518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B9625BFB-CC6A-43C4-9044-37F4ECB1DF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7C473BD2-38B0-4BEA-A404-BCC5F0A37BB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2542061-E3D9-46A1-9074-AA93B864B89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CA718276-B83C-47F7-8EA2-1739CB50ED3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4047FA3A-43E9-498D-B76D-B6355831B9B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277F11AF-B141-44DC-91A6-0AAF77FD6F0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52E70FBB-12D1-48E0-B762-27ED4C548C0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5D26559C-D3C1-46BB-8215-838928D7C65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2EB56A59-D661-4429-B45A-A0E422DE6E6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2B322D8D-6B20-44AB-9F05-542D1E64C1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B73681C5-E1F5-498D-A1DE-0974B509AA7B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4EE5AAE6-B2EF-4F03-B78A-9E85291BCA17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EA249E31-396E-4E54-8E46-2776AF3421DB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11ABD6CA-6902-4D66-8EBC-0AAF47072707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B3B5CC3A-9A4D-4602-BF58-EE5D437C6A49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55BF4DA4-97CE-40FB-A952-19DC99FBC8DD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A3C41603-E219-48FD-904B-05B59508AA4A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621A69DF-9655-45E7-9950-2118AC7C22A5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FF984154-8F12-43B3-BD20-578B88F29AD0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4D7CD043-017E-4E08-98C1-8DAD1BAC7437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903A49BE-373E-4974-B142-B4C9F2903957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39988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6096000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9900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下矢印 265">
            <a:extLst>
              <a:ext uri="{FF2B5EF4-FFF2-40B4-BE49-F238E27FC236}">
                <a16:creationId xmlns:a16="http://schemas.microsoft.com/office/drawing/2014/main" id="{34538393-B867-4710-89F4-5E2C67528952}"/>
              </a:ext>
            </a:extLst>
          </p:cNvPr>
          <p:cNvSpPr/>
          <p:nvPr/>
        </p:nvSpPr>
        <p:spPr>
          <a:xfrm flipV="1">
            <a:off x="705953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9DB4D6B5-931D-4731-8061-5ACA823AD4B5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DD4CFDB5-7E60-4B92-929A-EA0790CB0A5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F2B014D-4F7C-4429-A0EB-BAD3D255868C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033F2C56-4131-4FB4-81AF-0FD7DCCDB9B3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EBFC135C-3AAD-46EE-95CD-C1FF5B841A1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7DDEAF9-BFC0-4894-9DE4-899C6189CFDB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8261BE29-8515-4576-A288-A2F439CD3457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B0DE2E2A-E895-4534-ABAA-D3D16E137B93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AB3BB102-D763-42A7-886E-84EB9A9CBE9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249D01A4-3C88-4794-B7B4-509A5573DB7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F2CCEFC-4DED-4C78-AF4C-A1DE2F7EADD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2CE204E4-1EB7-43D2-8BBC-BE3DED72603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72337968-E153-42AF-A9BD-9BEA9761A13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6998B8B7-DD77-49B6-A27F-E905FE0562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FCC1CB7-EC01-4342-A32A-8131178E65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98480F74-C017-4E97-836B-9CAD3A7BDEF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4BE5446F-8909-4672-84A1-6CD313CC12A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F132C32F-FF58-42FA-B11F-0AEE3460577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4762CFF4-979E-4203-ABFD-1F455367C84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26756ACA-4727-4729-85FB-99B300942F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EB308AB4-DC7B-4187-AA26-73444F4127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B6902AF0-AC48-4E51-BCF7-4F5254D7FCB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799B6479-429C-4E6D-AAAA-D4E03EBAD78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EF7DF973-50F6-4D02-90D7-74143E3943F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D4B5083A-B455-466C-A71C-413053D7E9A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CFDC9755-D0CF-43CC-9D3D-E15FFB701C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0DF955A7-5DE6-4F5A-9522-BFED3E33082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2D5CD78B-AD97-4D31-BCAC-1E2C940258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EA385C32-CCE3-4449-89AF-53260A1D8DE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F8D7363F-E0CE-42BB-9C78-6654071826B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AA86B062-C251-48ED-8BDF-AE4A711801A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81176F9A-BFA6-4915-830B-B096FBF940FA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87461A85-911F-4987-97B7-27F1EB6D501F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C900C68B-5E16-4C87-9C51-FD7ADF13B25E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FB7E5201-D1D3-4929-A187-3B5DC6EE43E7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0074AD95-A6C0-4CAF-B785-528C6E41AB2D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8F9BE8D7-B767-4B75-BE6C-EC117CD9939D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4DAF9690-D78F-45B2-B020-E3F13DF8C2E2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50A0A55B-A9C6-4864-B054-362CA791D8B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77B55D37-9463-48A4-B333-D411B3D2492F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1024BE6F-D12E-418E-8F56-2FB7B2770A26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47CD9319-A3CF-4F3D-A74F-19565318F8FF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7498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-13079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8100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下矢印 265">
            <a:extLst>
              <a:ext uri="{FF2B5EF4-FFF2-40B4-BE49-F238E27FC236}">
                <a16:creationId xmlns:a16="http://schemas.microsoft.com/office/drawing/2014/main" id="{9DB65579-6A00-48AD-8BC1-EFEB5ED2916C}"/>
              </a:ext>
            </a:extLst>
          </p:cNvPr>
          <p:cNvSpPr/>
          <p:nvPr/>
        </p:nvSpPr>
        <p:spPr>
          <a:xfrm flipV="1">
            <a:off x="80836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448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6242750" y="4689746"/>
            <a:ext cx="38074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兆</a:t>
            </a:r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下矢印 265">
            <a:extLst>
              <a:ext uri="{FF2B5EF4-FFF2-40B4-BE49-F238E27FC236}">
                <a16:creationId xmlns:a16="http://schemas.microsoft.com/office/drawing/2014/main" id="{53168C6F-F446-45CA-AD6C-B3F3A40CCCE9}"/>
              </a:ext>
            </a:extLst>
          </p:cNvPr>
          <p:cNvSpPr/>
          <p:nvPr/>
        </p:nvSpPr>
        <p:spPr>
          <a:xfrm flipV="1">
            <a:off x="7766779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4BFEC50-3F3C-4BDC-8C54-5F3035CA847A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D15C0A9D-19E5-4A43-86EF-C3F3E3998348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3430121-2DBF-4A81-884E-893D03EC955B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D469B72A-A452-47F9-BB0D-2B8F55C7AE3B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55A0C627-E614-4C8D-920E-04238103ADF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1D0FD56-2582-47DC-B543-C2BDB650A2D3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E89EF7D4-1051-42D6-94CE-D7C2FFE5267F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5A99B092-AB39-4FAD-A2D4-DE2A2B5FE4C8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949AD959-4405-448C-93E8-585774B275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D0A17D1-C92D-4C87-906C-6A0655D932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7D5F002-08DB-4842-8465-F604B258409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51859210-8FA0-456B-9811-4901C68EBCE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9526DE54-2525-4FCD-AF37-9B845D8CB3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59A27172-4BA8-4C7A-8626-31FF5D6073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F4A18D4-713B-4F31-B304-D40C103315B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29BBE84-5EEA-4B5F-8078-89E5971EDC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50BDD2CA-7871-44B1-8114-8A6EA31361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27D48C3-38D7-4245-A827-57DC55FF08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AB7F9EAC-C2FA-4A3F-825D-D1E40A6E0C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A23F02C8-2C67-46CC-94B2-77B7D9AF51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C3E1B07F-3CD5-4F08-BE6D-18927FECAB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E90AD293-8477-49B7-A6FE-DF3A60779A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4ED7619-D33D-43B9-BCB8-D63728DC89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2DF3D57-EC46-4D0B-8343-89FBB049A3F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40A29DA8-DAF4-4140-9787-21EF9DA2F4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BB4CA2C3-FEA7-4269-AD0C-621298C1F2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948EFC75-F754-4AE0-A6B9-A2282F116D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11B4F930-AD45-48BA-ABD2-7FD369D41D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C29B5669-AFE6-43B4-AA5F-B3F853B9DD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F2CFEE63-803E-4A8D-9C70-3B9837FE108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BCD253FF-ED26-40CF-9749-B6CF9E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96B038CA-B037-4044-8F6A-E21BC7CD7F84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39446039-ABC1-4DE1-934D-4AB1EF5DBD1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0D3B044F-152F-4882-8541-1F44960C7A35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C30925C6-338E-4EB0-B295-34CCBE45F6CD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D1A9C83-41F8-4900-B21B-2270A88464F7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5187FA30-A85A-4CCD-8A0E-C479131204A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1BDFBCAE-A1ED-42EB-8D72-98686E7C988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ABC31FAD-F042-4F8D-A1D9-602AF6837E8A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7B748842-E5CF-40B3-8E48-B53BF8DAA666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2F912F6F-45A9-4C1A-BA0E-1FFB673199C2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ABCC3E6B-9B64-43CF-A8C6-FCA8F824757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5573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6597559" y="4689746"/>
            <a:ext cx="38074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兆</a:t>
            </a:r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4BFEC50-3F3C-4BDC-8C54-5F3035CA847A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D15C0A9D-19E5-4A43-86EF-C3F3E3998348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3430121-2DBF-4A81-884E-893D03EC955B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D469B72A-A452-47F9-BB0D-2B8F55C7AE3B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55A0C627-E614-4C8D-920E-04238103ADF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1D0FD56-2582-47DC-B543-C2BDB650A2D3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E89EF7D4-1051-42D6-94CE-D7C2FFE5267F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5A99B092-AB39-4FAD-A2D4-DE2A2B5FE4C8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949AD959-4405-448C-93E8-585774B275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D0A17D1-C92D-4C87-906C-6A0655D932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7D5F002-08DB-4842-8465-F604B258409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51859210-8FA0-456B-9811-4901C68EBCE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9526DE54-2525-4FCD-AF37-9B845D8CB3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59A27172-4BA8-4C7A-8626-31FF5D6073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F4A18D4-713B-4F31-B304-D40C103315B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29BBE84-5EEA-4B5F-8078-89E5971EDC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50BDD2CA-7871-44B1-8114-8A6EA31361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27D48C3-38D7-4245-A827-57DC55FF08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AB7F9EAC-C2FA-4A3F-825D-D1E40A6E0C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A23F02C8-2C67-46CC-94B2-77B7D9AF51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C3E1B07F-3CD5-4F08-BE6D-18927FECAB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E90AD293-8477-49B7-A6FE-DF3A60779A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4ED7619-D33D-43B9-BCB8-D63728DC89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2DF3D57-EC46-4D0B-8343-89FBB049A3F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40A29DA8-DAF4-4140-9787-21EF9DA2F4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BB4CA2C3-FEA7-4269-AD0C-621298C1F2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948EFC75-F754-4AE0-A6B9-A2282F116D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11B4F930-AD45-48BA-ABD2-7FD369D41D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C29B5669-AFE6-43B4-AA5F-B3F853B9DD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F2CFEE63-803E-4A8D-9C70-3B9837FE108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BCD253FF-ED26-40CF-9749-B6CF9E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96B038CA-B037-4044-8F6A-E21BC7CD7F84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39446039-ABC1-4DE1-934D-4AB1EF5DBD1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0D3B044F-152F-4882-8541-1F44960C7A35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C30925C6-338E-4EB0-B295-34CCBE45F6CD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D1A9C83-41F8-4900-B21B-2270A88464F7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5187FA30-A85A-4CCD-8A0E-C479131204A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1BDFBCAE-A1ED-42EB-8D72-98686E7C988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ABC31FAD-F042-4F8D-A1D9-602AF6837E8A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7B748842-E5CF-40B3-8E48-B53BF8DAA666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2F912F6F-45A9-4C1A-BA0E-1FFB673199C2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ABCC3E6B-9B64-43CF-A8C6-FCA8F824757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0" name="下矢印 265">
            <a:extLst>
              <a:ext uri="{FF2B5EF4-FFF2-40B4-BE49-F238E27FC236}">
                <a16:creationId xmlns:a16="http://schemas.microsoft.com/office/drawing/2014/main" id="{C057FDDB-CBE3-49D8-A86E-8E064165451C}"/>
              </a:ext>
            </a:extLst>
          </p:cNvPr>
          <p:cNvSpPr/>
          <p:nvPr/>
        </p:nvSpPr>
        <p:spPr>
          <a:xfrm flipV="1">
            <a:off x="812158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140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6953906" y="4689746"/>
            <a:ext cx="38074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兆</a:t>
            </a:r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4BFEC50-3F3C-4BDC-8C54-5F3035CA847A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D15C0A9D-19E5-4A43-86EF-C3F3E3998348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3430121-2DBF-4A81-884E-893D03EC955B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D469B72A-A452-47F9-BB0D-2B8F55C7AE3B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55A0C627-E614-4C8D-920E-04238103ADF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1D0FD56-2582-47DC-B543-C2BDB650A2D3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E89EF7D4-1051-42D6-94CE-D7C2FFE5267F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5A99B092-AB39-4FAD-A2D4-DE2A2B5FE4C8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949AD959-4405-448C-93E8-585774B275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D0A17D1-C92D-4C87-906C-6A0655D932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7D5F002-08DB-4842-8465-F604B258409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51859210-8FA0-456B-9811-4901C68EBCE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9526DE54-2525-4FCD-AF37-9B845D8CB3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59A27172-4BA8-4C7A-8626-31FF5D6073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F4A18D4-713B-4F31-B304-D40C103315B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29BBE84-5EEA-4B5F-8078-89E5971EDC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50BDD2CA-7871-44B1-8114-8A6EA31361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27D48C3-38D7-4245-A827-57DC55FF08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AB7F9EAC-C2FA-4A3F-825D-D1E40A6E0C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A23F02C8-2C67-46CC-94B2-77B7D9AF51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C3E1B07F-3CD5-4F08-BE6D-18927FECAB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E90AD293-8477-49B7-A6FE-DF3A60779A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4ED7619-D33D-43B9-BCB8-D63728DC89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2DF3D57-EC46-4D0B-8343-89FBB049A3F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40A29DA8-DAF4-4140-9787-21EF9DA2F4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BB4CA2C3-FEA7-4269-AD0C-621298C1F2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948EFC75-F754-4AE0-A6B9-A2282F116D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11B4F930-AD45-48BA-ABD2-7FD369D41D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C29B5669-AFE6-43B4-AA5F-B3F853B9DD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F2CFEE63-803E-4A8D-9C70-3B9837FE108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BCD253FF-ED26-40CF-9749-B6CF9E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96B038CA-B037-4044-8F6A-E21BC7CD7F84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39446039-ABC1-4DE1-934D-4AB1EF5DBD1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0D3B044F-152F-4882-8541-1F44960C7A35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C30925C6-338E-4EB0-B295-34CCBE45F6CD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D1A9C83-41F8-4900-B21B-2270A88464F7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5187FA30-A85A-4CCD-8A0E-C479131204A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1BDFBCAE-A1ED-42EB-8D72-98686E7C988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ABC31FAD-F042-4F8D-A1D9-602AF6837E8A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7B748842-E5CF-40B3-8E48-B53BF8DAA666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2F912F6F-45A9-4C1A-BA0E-1FFB673199C2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ABCC3E6B-9B64-43CF-A8C6-FCA8F824757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下矢印 265">
            <a:extLst>
              <a:ext uri="{FF2B5EF4-FFF2-40B4-BE49-F238E27FC236}">
                <a16:creationId xmlns:a16="http://schemas.microsoft.com/office/drawing/2014/main" id="{65D42253-C559-4CDB-A167-E22FF651EB65}"/>
              </a:ext>
            </a:extLst>
          </p:cNvPr>
          <p:cNvSpPr/>
          <p:nvPr/>
        </p:nvSpPr>
        <p:spPr>
          <a:xfrm flipV="1">
            <a:off x="847793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4134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7388743" y="4689746"/>
            <a:ext cx="38074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兆</a:t>
            </a:r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4BFEC50-3F3C-4BDC-8C54-5F3035CA847A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D15C0A9D-19E5-4A43-86EF-C3F3E3998348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3430121-2DBF-4A81-884E-893D03EC955B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D469B72A-A452-47F9-BB0D-2B8F55C7AE3B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55A0C627-E614-4C8D-920E-04238103ADF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1D0FD56-2582-47DC-B543-C2BDB650A2D3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E89EF7D4-1051-42D6-94CE-D7C2FFE5267F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5A99B092-AB39-4FAD-A2D4-DE2A2B5FE4C8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949AD959-4405-448C-93E8-585774B275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D0A17D1-C92D-4C87-906C-6A0655D932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7D5F002-08DB-4842-8465-F604B258409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51859210-8FA0-456B-9811-4901C68EBCE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9526DE54-2525-4FCD-AF37-9B845D8CB3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59A27172-4BA8-4C7A-8626-31FF5D6073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F4A18D4-713B-4F31-B304-D40C103315B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29BBE84-5EEA-4B5F-8078-89E5971EDC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50BDD2CA-7871-44B1-8114-8A6EA31361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27D48C3-38D7-4245-A827-57DC55FF08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AB7F9EAC-C2FA-4A3F-825D-D1E40A6E0C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A23F02C8-2C67-46CC-94B2-77B7D9AF51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C3E1B07F-3CD5-4F08-BE6D-18927FECAB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E90AD293-8477-49B7-A6FE-DF3A60779A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4ED7619-D33D-43B9-BCB8-D63728DC89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2DF3D57-EC46-4D0B-8343-89FBB049A3F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40A29DA8-DAF4-4140-9787-21EF9DA2F4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BB4CA2C3-FEA7-4269-AD0C-621298C1F2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948EFC75-F754-4AE0-A6B9-A2282F116D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11B4F930-AD45-48BA-ABD2-7FD369D41D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C29B5669-AFE6-43B4-AA5F-B3F853B9DD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F2CFEE63-803E-4A8D-9C70-3B9837FE108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BCD253FF-ED26-40CF-9749-B6CF9E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96B038CA-B037-4044-8F6A-E21BC7CD7F84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39446039-ABC1-4DE1-934D-4AB1EF5DBD1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0D3B044F-152F-4882-8541-1F44960C7A35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C30925C6-338E-4EB0-B295-34CCBE45F6CD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D1A9C83-41F8-4900-B21B-2270A88464F7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5187FA30-A85A-4CCD-8A0E-C479131204A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1BDFBCAE-A1ED-42EB-8D72-98686E7C988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ABC31FAD-F042-4F8D-A1D9-602AF6837E8A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7B748842-E5CF-40B3-8E48-B53BF8DAA666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2F912F6F-45A9-4C1A-BA0E-1FFB673199C2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ABCC3E6B-9B64-43CF-A8C6-FCA8F824757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0" name="下矢印 265">
            <a:extLst>
              <a:ext uri="{FF2B5EF4-FFF2-40B4-BE49-F238E27FC236}">
                <a16:creationId xmlns:a16="http://schemas.microsoft.com/office/drawing/2014/main" id="{32DFA49B-AA4B-4B34-89FF-1D177885D84D}"/>
              </a:ext>
            </a:extLst>
          </p:cNvPr>
          <p:cNvSpPr/>
          <p:nvPr/>
        </p:nvSpPr>
        <p:spPr>
          <a:xfrm flipV="1">
            <a:off x="880893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168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7630188" y="4689746"/>
            <a:ext cx="38074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兆</a:t>
            </a:r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4BFEC50-3F3C-4BDC-8C54-5F3035CA847A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D15C0A9D-19E5-4A43-86EF-C3F3E3998348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3430121-2DBF-4A81-884E-893D03EC955B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D469B72A-A452-47F9-BB0D-2B8F55C7AE3B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55A0C627-E614-4C8D-920E-04238103ADF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1D0FD56-2582-47DC-B543-C2BDB650A2D3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E89EF7D4-1051-42D6-94CE-D7C2FFE5267F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5A99B092-AB39-4FAD-A2D4-DE2A2B5FE4C8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949AD959-4405-448C-93E8-585774B275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D0A17D1-C92D-4C87-906C-6A0655D932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7D5F002-08DB-4842-8465-F604B258409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51859210-8FA0-456B-9811-4901C68EBCE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9526DE54-2525-4FCD-AF37-9B845D8CB3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59A27172-4BA8-4C7A-8626-31FF5D6073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F4A18D4-713B-4F31-B304-D40C103315B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29BBE84-5EEA-4B5F-8078-89E5971EDC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50BDD2CA-7871-44B1-8114-8A6EA31361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27D48C3-38D7-4245-A827-57DC55FF08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AB7F9EAC-C2FA-4A3F-825D-D1E40A6E0C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A23F02C8-2C67-46CC-94B2-77B7D9AF51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C3E1B07F-3CD5-4F08-BE6D-18927FECAB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E90AD293-8477-49B7-A6FE-DF3A60779A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4ED7619-D33D-43B9-BCB8-D63728DC89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2DF3D57-EC46-4D0B-8343-89FBB049A3F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40A29DA8-DAF4-4140-9787-21EF9DA2F4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BB4CA2C3-FEA7-4269-AD0C-621298C1F2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948EFC75-F754-4AE0-A6B9-A2282F116D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11B4F930-AD45-48BA-ABD2-7FD369D41D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C29B5669-AFE6-43B4-AA5F-B3F853B9DD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F2CFEE63-803E-4A8D-9C70-3B9837FE108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BCD253FF-ED26-40CF-9749-B6CF9E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96B038CA-B037-4044-8F6A-E21BC7CD7F84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39446039-ABC1-4DE1-934D-4AB1EF5DBD1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0D3B044F-152F-4882-8541-1F44960C7A35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C30925C6-338E-4EB0-B295-34CCBE45F6CD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D1A9C83-41F8-4900-B21B-2270A88464F7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5187FA30-A85A-4CCD-8A0E-C479131204A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1BDFBCAE-A1ED-42EB-8D72-98686E7C988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ABC31FAD-F042-4F8D-A1D9-602AF6837E8A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7B748842-E5CF-40B3-8E48-B53BF8DAA666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2F912F6F-45A9-4C1A-BA0E-1FFB673199C2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ABCC3E6B-9B64-43CF-A8C6-FCA8F824757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下矢印 265">
            <a:extLst>
              <a:ext uri="{FF2B5EF4-FFF2-40B4-BE49-F238E27FC236}">
                <a16:creationId xmlns:a16="http://schemas.microsoft.com/office/drawing/2014/main" id="{2FD82208-4E62-4686-8117-069C5FC2A4CB}"/>
              </a:ext>
            </a:extLst>
          </p:cNvPr>
          <p:cNvSpPr/>
          <p:nvPr/>
        </p:nvSpPr>
        <p:spPr>
          <a:xfrm flipV="1">
            <a:off x="915421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011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7977481" y="4689746"/>
            <a:ext cx="38074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兆</a:t>
            </a:r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600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4BFEC50-3F3C-4BDC-8C54-5F3035CA847A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D15C0A9D-19E5-4A43-86EF-C3F3E3998348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3430121-2DBF-4A81-884E-893D03EC955B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D469B72A-A452-47F9-BB0D-2B8F55C7AE3B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55A0C627-E614-4C8D-920E-04238103ADF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1D0FD56-2582-47DC-B543-C2BDB650A2D3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E89EF7D4-1051-42D6-94CE-D7C2FFE5267F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5A99B092-AB39-4FAD-A2D4-DE2A2B5FE4C8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949AD959-4405-448C-93E8-585774B275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D0A17D1-C92D-4C87-906C-6A0655D932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7D5F002-08DB-4842-8465-F604B258409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51859210-8FA0-456B-9811-4901C68EBCE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9526DE54-2525-4FCD-AF37-9B845D8CB3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59A27172-4BA8-4C7A-8626-31FF5D6073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F4A18D4-713B-4F31-B304-D40C103315B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29BBE84-5EEA-4B5F-8078-89E5971EDC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50BDD2CA-7871-44B1-8114-8A6EA31361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27D48C3-38D7-4245-A827-57DC55FF08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AB7F9EAC-C2FA-4A3F-825D-D1E40A6E0C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A23F02C8-2C67-46CC-94B2-77B7D9AF51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C3E1B07F-3CD5-4F08-BE6D-18927FECAB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E90AD293-8477-49B7-A6FE-DF3A60779A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4ED7619-D33D-43B9-BCB8-D63728DC89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2DF3D57-EC46-4D0B-8343-89FBB049A3F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40A29DA8-DAF4-4140-9787-21EF9DA2F4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BB4CA2C3-FEA7-4269-AD0C-621298C1F2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948EFC75-F754-4AE0-A6B9-A2282F116D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11B4F930-AD45-48BA-ABD2-7FD369D41D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C29B5669-AFE6-43B4-AA5F-B3F853B9DD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F2CFEE63-803E-4A8D-9C70-3B9837FE108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BCD253FF-ED26-40CF-9749-B6CF9E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96B038CA-B037-4044-8F6A-E21BC7CD7F84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39446039-ABC1-4DE1-934D-4AB1EF5DBD1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0D3B044F-152F-4882-8541-1F44960C7A35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C30925C6-338E-4EB0-B295-34CCBE45F6CD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D1A9C83-41F8-4900-B21B-2270A88464F7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5187FA30-A85A-4CCD-8A0E-C479131204A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1BDFBCAE-A1ED-42EB-8D72-98686E7C988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ABC31FAD-F042-4F8D-A1D9-602AF6837E8A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7B748842-E5CF-40B3-8E48-B53BF8DAA666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2F912F6F-45A9-4C1A-BA0E-1FFB673199C2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ABCC3E6B-9B64-43CF-A8C6-FCA8F824757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0" name="下矢印 265">
            <a:extLst>
              <a:ext uri="{FF2B5EF4-FFF2-40B4-BE49-F238E27FC236}">
                <a16:creationId xmlns:a16="http://schemas.microsoft.com/office/drawing/2014/main" id="{147B939D-5FF8-4A3D-BC33-341D70230254}"/>
              </a:ext>
            </a:extLst>
          </p:cNvPr>
          <p:cNvSpPr/>
          <p:nvPr/>
        </p:nvSpPr>
        <p:spPr>
          <a:xfrm flipV="1">
            <a:off x="950188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294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8323138" y="4689746"/>
            <a:ext cx="38074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兆</a:t>
            </a:r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700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4BFEC50-3F3C-4BDC-8C54-5F3035CA847A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D15C0A9D-19E5-4A43-86EF-C3F3E3998348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3430121-2DBF-4A81-884E-893D03EC955B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D469B72A-A452-47F9-BB0D-2B8F55C7AE3B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55A0C627-E614-4C8D-920E-04238103ADF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1D0FD56-2582-47DC-B543-C2BDB650A2D3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E89EF7D4-1051-42D6-94CE-D7C2FFE5267F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5A99B092-AB39-4FAD-A2D4-DE2A2B5FE4C8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949AD959-4405-448C-93E8-585774B275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D0A17D1-C92D-4C87-906C-6A0655D932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7D5F002-08DB-4842-8465-F604B258409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51859210-8FA0-456B-9811-4901C68EBCE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9526DE54-2525-4FCD-AF37-9B845D8CB3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59A27172-4BA8-4C7A-8626-31FF5D6073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F4A18D4-713B-4F31-B304-D40C103315B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29BBE84-5EEA-4B5F-8078-89E5971EDC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50BDD2CA-7871-44B1-8114-8A6EA31361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27D48C3-38D7-4245-A827-57DC55FF08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AB7F9EAC-C2FA-4A3F-825D-D1E40A6E0C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A23F02C8-2C67-46CC-94B2-77B7D9AF51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C3E1B07F-3CD5-4F08-BE6D-18927FECAB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E90AD293-8477-49B7-A6FE-DF3A60779A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4ED7619-D33D-43B9-BCB8-D63728DC89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2DF3D57-EC46-4D0B-8343-89FBB049A3F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40A29DA8-DAF4-4140-9787-21EF9DA2F4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BB4CA2C3-FEA7-4269-AD0C-621298C1F2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948EFC75-F754-4AE0-A6B9-A2282F116D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11B4F930-AD45-48BA-ABD2-7FD369D41D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C29B5669-AFE6-43B4-AA5F-B3F853B9DD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F2CFEE63-803E-4A8D-9C70-3B9837FE108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BCD253FF-ED26-40CF-9749-B6CF9E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96B038CA-B037-4044-8F6A-E21BC7CD7F84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39446039-ABC1-4DE1-934D-4AB1EF5DBD1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0D3B044F-152F-4882-8541-1F44960C7A35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C30925C6-338E-4EB0-B295-34CCBE45F6CD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D1A9C83-41F8-4900-B21B-2270A88464F7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5187FA30-A85A-4CCD-8A0E-C479131204A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1BDFBCAE-A1ED-42EB-8D72-98686E7C988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ABC31FAD-F042-4F8D-A1D9-602AF6837E8A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7B748842-E5CF-40B3-8E48-B53BF8DAA666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2F912F6F-45A9-4C1A-BA0E-1FFB673199C2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ABCC3E6B-9B64-43CF-A8C6-FCA8F824757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下矢印 265">
            <a:extLst>
              <a:ext uri="{FF2B5EF4-FFF2-40B4-BE49-F238E27FC236}">
                <a16:creationId xmlns:a16="http://schemas.microsoft.com/office/drawing/2014/main" id="{B9043B07-3B85-432D-8CDC-445F90887816}"/>
              </a:ext>
            </a:extLst>
          </p:cNvPr>
          <p:cNvSpPr/>
          <p:nvPr/>
        </p:nvSpPr>
        <p:spPr>
          <a:xfrm flipV="1">
            <a:off x="984716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686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8323138" y="4689746"/>
            <a:ext cx="38074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兆</a:t>
            </a:r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4BFEC50-3F3C-4BDC-8C54-5F3035CA847A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D15C0A9D-19E5-4A43-86EF-C3F3E3998348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3430121-2DBF-4A81-884E-893D03EC955B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D469B72A-A452-47F9-BB0D-2B8F55C7AE3B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55A0C627-E614-4C8D-920E-04238103ADF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1D0FD56-2582-47DC-B543-C2BDB650A2D3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E89EF7D4-1051-42D6-94CE-D7C2FFE5267F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5A99B092-AB39-4FAD-A2D4-DE2A2B5FE4C8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949AD959-4405-448C-93E8-585774B275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D0A17D1-C92D-4C87-906C-6A0655D932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7D5F002-08DB-4842-8465-F604B258409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51859210-8FA0-456B-9811-4901C68EBCE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9526DE54-2525-4FCD-AF37-9B845D8CB3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59A27172-4BA8-4C7A-8626-31FF5D6073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F4A18D4-713B-4F31-B304-D40C103315B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29BBE84-5EEA-4B5F-8078-89E5971EDC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50BDD2CA-7871-44B1-8114-8A6EA31361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27D48C3-38D7-4245-A827-57DC55FF08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AB7F9EAC-C2FA-4A3F-825D-D1E40A6E0C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A23F02C8-2C67-46CC-94B2-77B7D9AF51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C3E1B07F-3CD5-4F08-BE6D-18927FECAB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E90AD293-8477-49B7-A6FE-DF3A60779A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4ED7619-D33D-43B9-BCB8-D63728DC89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2DF3D57-EC46-4D0B-8343-89FBB049A3F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40A29DA8-DAF4-4140-9787-21EF9DA2F4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BB4CA2C3-FEA7-4269-AD0C-621298C1F2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948EFC75-F754-4AE0-A6B9-A2282F116D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11B4F930-AD45-48BA-ABD2-7FD369D41D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C29B5669-AFE6-43B4-AA5F-B3F853B9DD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F2CFEE63-803E-4A8D-9C70-3B9837FE108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BCD253FF-ED26-40CF-9749-B6CF9E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96B038CA-B037-4044-8F6A-E21BC7CD7F84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39446039-ABC1-4DE1-934D-4AB1EF5DBD1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0D3B044F-152F-4882-8541-1F44960C7A35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C30925C6-338E-4EB0-B295-34CCBE45F6CD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D1A9C83-41F8-4900-B21B-2270A88464F7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5187FA30-A85A-4CCD-8A0E-C479131204A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1BDFBCAE-A1ED-42EB-8D72-98686E7C988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ABC31FAD-F042-4F8D-A1D9-602AF6837E8A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7B748842-E5CF-40B3-8E48-B53BF8DAA666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2F912F6F-45A9-4C1A-BA0E-1FFB673199C2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ABCC3E6B-9B64-43CF-A8C6-FCA8F824757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0" name="下矢印 265">
            <a:extLst>
              <a:ext uri="{FF2B5EF4-FFF2-40B4-BE49-F238E27FC236}">
                <a16:creationId xmlns:a16="http://schemas.microsoft.com/office/drawing/2014/main" id="{4FC231A6-542F-471F-8779-D3B92CE50F62}"/>
              </a:ext>
            </a:extLst>
          </p:cNvPr>
          <p:cNvSpPr/>
          <p:nvPr/>
        </p:nvSpPr>
        <p:spPr>
          <a:xfrm flipV="1">
            <a:off x="10197214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614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8323138" y="4689746"/>
            <a:ext cx="38074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兆</a:t>
            </a:r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4BFEC50-3F3C-4BDC-8C54-5F3035CA847A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D15C0A9D-19E5-4A43-86EF-C3F3E3998348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3430121-2DBF-4A81-884E-893D03EC955B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D469B72A-A452-47F9-BB0D-2B8F55C7AE3B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55A0C627-E614-4C8D-920E-04238103ADF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1D0FD56-2582-47DC-B543-C2BDB650A2D3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E89EF7D4-1051-42D6-94CE-D7C2FFE5267F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5A99B092-AB39-4FAD-A2D4-DE2A2B5FE4C8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949AD959-4405-448C-93E8-585774B275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D0A17D1-C92D-4C87-906C-6A0655D932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7D5F002-08DB-4842-8465-F604B258409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51859210-8FA0-456B-9811-4901C68EBCE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9526DE54-2525-4FCD-AF37-9B845D8CB3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59A27172-4BA8-4C7A-8626-31FF5D6073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F4A18D4-713B-4F31-B304-D40C103315B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29BBE84-5EEA-4B5F-8078-89E5971EDC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50BDD2CA-7871-44B1-8114-8A6EA31361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27D48C3-38D7-4245-A827-57DC55FF08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AB7F9EAC-C2FA-4A3F-825D-D1E40A6E0C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A23F02C8-2C67-46CC-94B2-77B7D9AF51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C3E1B07F-3CD5-4F08-BE6D-18927FECAB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E90AD293-8477-49B7-A6FE-DF3A60779A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4ED7619-D33D-43B9-BCB8-D63728DC89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2DF3D57-EC46-4D0B-8343-89FBB049A3F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40A29DA8-DAF4-4140-9787-21EF9DA2F4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BB4CA2C3-FEA7-4269-AD0C-621298C1F2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948EFC75-F754-4AE0-A6B9-A2282F116D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11B4F930-AD45-48BA-ABD2-7FD369D41D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C29B5669-AFE6-43B4-AA5F-B3F853B9DD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F2CFEE63-803E-4A8D-9C70-3B9837FE108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BCD253FF-ED26-40CF-9749-B6CF9E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96B038CA-B037-4044-8F6A-E21BC7CD7F84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39446039-ABC1-4DE1-934D-4AB1EF5DBD1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0D3B044F-152F-4882-8541-1F44960C7A35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C30925C6-338E-4EB0-B295-34CCBE45F6CD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D1A9C83-41F8-4900-B21B-2270A88464F7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5187FA30-A85A-4CCD-8A0E-C479131204A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1BDFBCAE-A1ED-42EB-8D72-98686E7C988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ABC31FAD-F042-4F8D-A1D9-602AF6837E8A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7B748842-E5CF-40B3-8E48-B53BF8DAA666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2F912F6F-45A9-4C1A-BA0E-1FFB673199C2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ABCC3E6B-9B64-43CF-A8C6-FCA8F824757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下矢印 265">
            <a:extLst>
              <a:ext uri="{FF2B5EF4-FFF2-40B4-BE49-F238E27FC236}">
                <a16:creationId xmlns:a16="http://schemas.microsoft.com/office/drawing/2014/main" id="{A218A03A-D03E-43BD-9135-E108CFCE7D9A}"/>
              </a:ext>
            </a:extLst>
          </p:cNvPr>
          <p:cNvSpPr/>
          <p:nvPr/>
        </p:nvSpPr>
        <p:spPr>
          <a:xfrm flipV="1">
            <a:off x="1054011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857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7806872" y="4689746"/>
            <a:ext cx="46882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兆</a:t>
            </a:r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1100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4BFEC50-3F3C-4BDC-8C54-5F3035CA847A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D15C0A9D-19E5-4A43-86EF-C3F3E3998348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3430121-2DBF-4A81-884E-893D03EC955B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D469B72A-A452-47F9-BB0D-2B8F55C7AE3B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55A0C627-E614-4C8D-920E-04238103ADFE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A1D0FD56-2582-47DC-B543-C2BDB650A2D3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5" name="テキスト ボックス 64">
                    <a:extLst>
                      <a:ext uri="{FF2B5EF4-FFF2-40B4-BE49-F238E27FC236}">
                        <a16:creationId xmlns:a16="http://schemas.microsoft.com/office/drawing/2014/main" id="{E89EF7D4-1051-42D6-94CE-D7C2FFE5267F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66" name="テキスト ボックス 65">
                    <a:extLst>
                      <a:ext uri="{FF2B5EF4-FFF2-40B4-BE49-F238E27FC236}">
                        <a16:creationId xmlns:a16="http://schemas.microsoft.com/office/drawing/2014/main" id="{5A99B092-AB39-4FAD-A2D4-DE2A2B5FE4C8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949AD959-4405-448C-93E8-585774B275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D0A17D1-C92D-4C87-906C-6A0655D932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7D5F002-08DB-4842-8465-F604B258409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51859210-8FA0-456B-9811-4901C68EBCE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9526DE54-2525-4FCD-AF37-9B845D8CB3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59A27172-4BA8-4C7A-8626-31FF5D6073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F4A18D4-713B-4F31-B304-D40C103315B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29BBE84-5EEA-4B5F-8078-89E5971EDC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50BDD2CA-7871-44B1-8114-8A6EA31361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27D48C3-38D7-4245-A827-57DC55FF08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AB7F9EAC-C2FA-4A3F-825D-D1E40A6E0C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A23F02C8-2C67-46CC-94B2-77B7D9AF51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C3E1B07F-3CD5-4F08-BE6D-18927FECAB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E90AD293-8477-49B7-A6FE-DF3A60779A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4ED7619-D33D-43B9-BCB8-D63728DC89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2DF3D57-EC46-4D0B-8343-89FBB049A3F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40A29DA8-DAF4-4140-9787-21EF9DA2F4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BB4CA2C3-FEA7-4269-AD0C-621298C1F2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948EFC75-F754-4AE0-A6B9-A2282F116D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11B4F930-AD45-48BA-ABD2-7FD369D41D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C29B5669-AFE6-43B4-AA5F-B3F853B9DD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F2CFEE63-803E-4A8D-9C70-3B9837FE108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BCD253FF-ED26-40CF-9749-B6CF9E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96B038CA-B037-4044-8F6A-E21BC7CD7F84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39446039-ABC1-4DE1-934D-4AB1EF5DBD1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0D3B044F-152F-4882-8541-1F44960C7A35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C30925C6-338E-4EB0-B295-34CCBE45F6CD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D1A9C83-41F8-4900-B21B-2270A88464F7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5187FA30-A85A-4CCD-8A0E-C479131204A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1BDFBCAE-A1ED-42EB-8D72-98686E7C988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ABC31FAD-F042-4F8D-A1D9-602AF6837E8A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7B748842-E5CF-40B3-8E48-B53BF8DAA666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2F912F6F-45A9-4C1A-BA0E-1FFB673199C2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ABCC3E6B-9B64-43CF-A8C6-FCA8F824757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0" name="下矢印 265">
            <a:extLst>
              <a:ext uri="{FF2B5EF4-FFF2-40B4-BE49-F238E27FC236}">
                <a16:creationId xmlns:a16="http://schemas.microsoft.com/office/drawing/2014/main" id="{E21050BC-239C-4AEA-9BF8-2782976EB46C}"/>
              </a:ext>
            </a:extLst>
          </p:cNvPr>
          <p:cNvSpPr/>
          <p:nvPr/>
        </p:nvSpPr>
        <p:spPr>
          <a:xfrm flipV="1">
            <a:off x="11244319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644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下矢印 265">
            <a:extLst>
              <a:ext uri="{FF2B5EF4-FFF2-40B4-BE49-F238E27FC236}">
                <a16:creationId xmlns:a16="http://schemas.microsoft.com/office/drawing/2014/main" id="{DEAC93BE-C119-4C4D-8A75-D94C52EA32FF}"/>
              </a:ext>
            </a:extLst>
          </p:cNvPr>
          <p:cNvSpPr/>
          <p:nvPr/>
        </p:nvSpPr>
        <p:spPr>
          <a:xfrm flipV="1">
            <a:off x="116555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B3282FB-E2AF-4999-9449-72697583609F}"/>
              </a:ext>
            </a:extLst>
          </p:cNvPr>
          <p:cNvSpPr txBox="1"/>
          <p:nvPr/>
        </p:nvSpPr>
        <p:spPr>
          <a:xfrm>
            <a:off x="238502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8200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771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87A78B9-FC8F-4659-8D88-0258E7D98C7E}"/>
              </a:ext>
            </a:extLst>
          </p:cNvPr>
          <p:cNvSpPr txBox="1"/>
          <p:nvPr/>
        </p:nvSpPr>
        <p:spPr>
          <a:xfrm>
            <a:off x="502987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8300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下矢印 265">
            <a:extLst>
              <a:ext uri="{FF2B5EF4-FFF2-40B4-BE49-F238E27FC236}">
                <a16:creationId xmlns:a16="http://schemas.microsoft.com/office/drawing/2014/main" id="{F692FF5F-4827-44AC-8F43-69E447AB6723}"/>
              </a:ext>
            </a:extLst>
          </p:cNvPr>
          <p:cNvSpPr/>
          <p:nvPr/>
        </p:nvSpPr>
        <p:spPr>
          <a:xfrm flipV="1">
            <a:off x="152036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3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4813741-D429-4CA6-8100-427DAEC4119C}"/>
              </a:ext>
            </a:extLst>
          </p:cNvPr>
          <p:cNvSpPr txBox="1"/>
          <p:nvPr/>
        </p:nvSpPr>
        <p:spPr>
          <a:xfrm>
            <a:off x="835095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8400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下矢印 265">
            <a:extLst>
              <a:ext uri="{FF2B5EF4-FFF2-40B4-BE49-F238E27FC236}">
                <a16:creationId xmlns:a16="http://schemas.microsoft.com/office/drawing/2014/main" id="{83490BD4-799D-459F-AF36-727B0AB5054F}"/>
              </a:ext>
            </a:extLst>
          </p:cNvPr>
          <p:cNvSpPr/>
          <p:nvPr/>
        </p:nvSpPr>
        <p:spPr>
          <a:xfrm flipV="1">
            <a:off x="185136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777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F53EB15-E4A9-4581-86E3-016164AA2BBD}"/>
              </a:ext>
            </a:extLst>
          </p:cNvPr>
          <p:cNvSpPr txBox="1"/>
          <p:nvPr/>
        </p:nvSpPr>
        <p:spPr>
          <a:xfrm>
            <a:off x="1161241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8500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下矢印 265">
            <a:extLst>
              <a:ext uri="{FF2B5EF4-FFF2-40B4-BE49-F238E27FC236}">
                <a16:creationId xmlns:a16="http://schemas.microsoft.com/office/drawing/2014/main" id="{F06CBF6C-2EBE-43AC-AA96-3EF5DB53144C}"/>
              </a:ext>
            </a:extLst>
          </p:cNvPr>
          <p:cNvSpPr/>
          <p:nvPr/>
        </p:nvSpPr>
        <p:spPr>
          <a:xfrm flipV="1">
            <a:off x="219664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9201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27D2FA43-F56E-4BDE-BC04-479547B72318}"/>
              </a:ext>
            </a:extLst>
          </p:cNvPr>
          <p:cNvSpPr txBox="1"/>
          <p:nvPr/>
        </p:nvSpPr>
        <p:spPr>
          <a:xfrm>
            <a:off x="1545920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8600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下矢印 265">
            <a:extLst>
              <a:ext uri="{FF2B5EF4-FFF2-40B4-BE49-F238E27FC236}">
                <a16:creationId xmlns:a16="http://schemas.microsoft.com/office/drawing/2014/main" id="{16EEB7E9-77B8-4BD4-B824-B7B853007B2F}"/>
              </a:ext>
            </a:extLst>
          </p:cNvPr>
          <p:cNvSpPr/>
          <p:nvPr/>
        </p:nvSpPr>
        <p:spPr>
          <a:xfrm flipV="1">
            <a:off x="254193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567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2A56A064-04C8-4586-9166-91AC81F9C1AA}"/>
              </a:ext>
            </a:extLst>
          </p:cNvPr>
          <p:cNvSpPr txBox="1"/>
          <p:nvPr/>
        </p:nvSpPr>
        <p:spPr>
          <a:xfrm>
            <a:off x="1897760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8700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下矢印 265">
            <a:extLst>
              <a:ext uri="{FF2B5EF4-FFF2-40B4-BE49-F238E27FC236}">
                <a16:creationId xmlns:a16="http://schemas.microsoft.com/office/drawing/2014/main" id="{E5623F32-3C39-40F9-917F-C49CE26DCD2B}"/>
              </a:ext>
            </a:extLst>
          </p:cNvPr>
          <p:cNvSpPr/>
          <p:nvPr/>
        </p:nvSpPr>
        <p:spPr>
          <a:xfrm flipV="1">
            <a:off x="288959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9526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93954" y="1904981"/>
            <a:ext cx="12004092" cy="1607532"/>
            <a:chOff x="93954" y="1904981"/>
            <a:chExt cx="12004092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9292470" y="1904981"/>
              <a:ext cx="280557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兆</a:t>
              </a:r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r>
                <a:rPr lang="ja-JP" altLang="en-US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93954" y="1904981"/>
              <a:ext cx="11734303" cy="1607532"/>
              <a:chOff x="93954" y="1904981"/>
              <a:chExt cx="11734303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93954" y="1904981"/>
                <a:ext cx="11734303" cy="1607532"/>
                <a:chOff x="93954" y="1904981"/>
                <a:chExt cx="11734303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93954" y="1904981"/>
                  <a:ext cx="11734303" cy="1607532"/>
                  <a:chOff x="3574453" y="1904981"/>
                  <a:chExt cx="11734303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574453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8000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6" name="テキスト ボックス 105">
                    <a:extLst>
                      <a:ext uri="{FF2B5EF4-FFF2-40B4-BE49-F238E27FC236}">
                        <a16:creationId xmlns:a16="http://schemas.microsoft.com/office/drawing/2014/main" id="{8B593DCA-4348-405C-A55A-B18C60D697D2}"/>
                      </a:ext>
                    </a:extLst>
                  </p:cNvPr>
                  <p:cNvSpPr txBox="1"/>
                  <p:nvPr/>
                </p:nvSpPr>
                <p:spPr>
                  <a:xfrm>
                    <a:off x="6812768" y="1904981"/>
                    <a:ext cx="197361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9000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億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07" name="テキスト ボックス 106">
                    <a:extLst>
                      <a:ext uri="{FF2B5EF4-FFF2-40B4-BE49-F238E27FC236}">
                        <a16:creationId xmlns:a16="http://schemas.microsoft.com/office/drawing/2014/main" id="{E240DA6A-4E06-4DA6-B95B-C9F07956DB6B}"/>
                      </a:ext>
                    </a:extLst>
                  </p:cNvPr>
                  <p:cNvSpPr txBox="1"/>
                  <p:nvPr/>
                </p:nvSpPr>
                <p:spPr>
                  <a:xfrm>
                    <a:off x="10762392" y="1904981"/>
                    <a:ext cx="1016625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</a:t>
                    </a:r>
                    <a:r>
                      <a:rPr lang="ja-JP" altLang="en-US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兆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2" name="下矢印 265">
            <a:extLst>
              <a:ext uri="{FF2B5EF4-FFF2-40B4-BE49-F238E27FC236}">
                <a16:creationId xmlns:a16="http://schemas.microsoft.com/office/drawing/2014/main" id="{2A6ECF5A-1890-42DB-9F64-BB89F9F7C174}"/>
              </a:ext>
            </a:extLst>
          </p:cNvPr>
          <p:cNvSpPr/>
          <p:nvPr/>
        </p:nvSpPr>
        <p:spPr>
          <a:xfrm flipV="1">
            <a:off x="323444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9EBA1214-C8F9-491A-83E0-BE4215B67594}"/>
              </a:ext>
            </a:extLst>
          </p:cNvPr>
          <p:cNvSpPr txBox="1"/>
          <p:nvPr/>
        </p:nvSpPr>
        <p:spPr>
          <a:xfrm>
            <a:off x="2095135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8800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322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</TotalTime>
  <Words>329</Words>
  <Application>Microsoft Office PowerPoint</Application>
  <PresentationFormat>ワイド画面</PresentationFormat>
  <Paragraphs>145</Paragraphs>
  <Slides>29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34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数直線</dc:title>
  <cp:lastModifiedBy>colas@edu-c.local</cp:lastModifiedBy>
  <cp:revision>82</cp:revision>
  <dcterms:created xsi:type="dcterms:W3CDTF">2019-12-03T00:44:33Z</dcterms:created>
  <dcterms:modified xsi:type="dcterms:W3CDTF">2020-02-05T01:09:03Z</dcterms:modified>
</cp:coreProperties>
</file>