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4" r:id="rId2"/>
    <p:sldId id="352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6" autoAdjust="0"/>
    <p:restoredTop sz="94660"/>
  </p:normalViewPr>
  <p:slideViewPr>
    <p:cSldViewPr snapToGrid="0">
      <p:cViewPr>
        <p:scale>
          <a:sx n="110" d="100"/>
          <a:sy n="110" d="100"/>
        </p:scale>
        <p:origin x="738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下矢印 265">
            <a:extLst>
              <a:ext uri="{FF2B5EF4-FFF2-40B4-BE49-F238E27FC236}">
                <a16:creationId xmlns:a16="http://schemas.microsoft.com/office/drawing/2014/main" id="{09786195-3576-4DD0-9B83-495F3E43A196}"/>
              </a:ext>
            </a:extLst>
          </p:cNvPr>
          <p:cNvSpPr/>
          <p:nvPr/>
        </p:nvSpPr>
        <p:spPr>
          <a:xfrm flipV="1">
            <a:off x="116555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286147" y="4689746"/>
            <a:ext cx="2517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577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7791177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1200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下矢印 265">
            <a:extLst>
              <a:ext uri="{FF2B5EF4-FFF2-40B4-BE49-F238E27FC236}">
                <a16:creationId xmlns:a16="http://schemas.microsoft.com/office/drawing/2014/main" id="{6B6B7B03-5333-4DEC-9BBB-255B832DB546}"/>
              </a:ext>
            </a:extLst>
          </p:cNvPr>
          <p:cNvSpPr/>
          <p:nvPr/>
        </p:nvSpPr>
        <p:spPr>
          <a:xfrm flipV="1">
            <a:off x="880893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719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8503413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1300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下矢印 265">
            <a:extLst>
              <a:ext uri="{FF2B5EF4-FFF2-40B4-BE49-F238E27FC236}">
                <a16:creationId xmlns:a16="http://schemas.microsoft.com/office/drawing/2014/main" id="{280F2E22-7FAE-4C43-9A12-0FCD0D575430}"/>
              </a:ext>
            </a:extLst>
          </p:cNvPr>
          <p:cNvSpPr/>
          <p:nvPr/>
        </p:nvSpPr>
        <p:spPr>
          <a:xfrm flipV="1">
            <a:off x="950188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077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9188401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1400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下矢印 265">
            <a:extLst>
              <a:ext uri="{FF2B5EF4-FFF2-40B4-BE49-F238E27FC236}">
                <a16:creationId xmlns:a16="http://schemas.microsoft.com/office/drawing/2014/main" id="{765EEAA7-DD1A-4BED-B6C5-E7D60C5934F0}"/>
              </a:ext>
            </a:extLst>
          </p:cNvPr>
          <p:cNvSpPr/>
          <p:nvPr/>
        </p:nvSpPr>
        <p:spPr>
          <a:xfrm flipV="1">
            <a:off x="1019721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89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971136" y="4689746"/>
            <a:ext cx="2517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下矢印 265">
            <a:extLst>
              <a:ext uri="{FF2B5EF4-FFF2-40B4-BE49-F238E27FC236}">
                <a16:creationId xmlns:a16="http://schemas.microsoft.com/office/drawing/2014/main" id="{F0CF1A82-3DC8-4B23-982A-DF84AF0B1E5B}"/>
              </a:ext>
            </a:extLst>
          </p:cNvPr>
          <p:cNvSpPr/>
          <p:nvPr/>
        </p:nvSpPr>
        <p:spPr>
          <a:xfrm flipV="1">
            <a:off x="1851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71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1663113" y="4689746"/>
            <a:ext cx="2517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下矢印 265">
            <a:extLst>
              <a:ext uri="{FF2B5EF4-FFF2-40B4-BE49-F238E27FC236}">
                <a16:creationId xmlns:a16="http://schemas.microsoft.com/office/drawing/2014/main" id="{EF4DE256-39F2-4737-81E6-E7E35E4EFF78}"/>
              </a:ext>
            </a:extLst>
          </p:cNvPr>
          <p:cNvSpPr/>
          <p:nvPr/>
        </p:nvSpPr>
        <p:spPr>
          <a:xfrm flipV="1">
            <a:off x="254193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386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2356062" y="4689746"/>
            <a:ext cx="2517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下矢印 265">
            <a:extLst>
              <a:ext uri="{FF2B5EF4-FFF2-40B4-BE49-F238E27FC236}">
                <a16:creationId xmlns:a16="http://schemas.microsoft.com/office/drawing/2014/main" id="{98E4CCD7-12ED-4AB0-BCEC-9399F6B398E9}"/>
              </a:ext>
            </a:extLst>
          </p:cNvPr>
          <p:cNvSpPr/>
          <p:nvPr/>
        </p:nvSpPr>
        <p:spPr>
          <a:xfrm flipV="1">
            <a:off x="323488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84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3763725" y="4689746"/>
            <a:ext cx="2517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下矢印 265">
            <a:extLst>
              <a:ext uri="{FF2B5EF4-FFF2-40B4-BE49-F238E27FC236}">
                <a16:creationId xmlns:a16="http://schemas.microsoft.com/office/drawing/2014/main" id="{549499E5-0673-49C7-B6A8-65ED3F739428}"/>
              </a:ext>
            </a:extLst>
          </p:cNvPr>
          <p:cNvSpPr/>
          <p:nvPr/>
        </p:nvSpPr>
        <p:spPr>
          <a:xfrm flipV="1">
            <a:off x="464254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381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4447151" y="4689746"/>
            <a:ext cx="2517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700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下矢印 265">
            <a:extLst>
              <a:ext uri="{FF2B5EF4-FFF2-40B4-BE49-F238E27FC236}">
                <a16:creationId xmlns:a16="http://schemas.microsoft.com/office/drawing/2014/main" id="{14F0C77D-CDA5-4AA7-B12F-29AF212E0AC0}"/>
              </a:ext>
            </a:extLst>
          </p:cNvPr>
          <p:cNvSpPr/>
          <p:nvPr/>
        </p:nvSpPr>
        <p:spPr>
          <a:xfrm flipV="1">
            <a:off x="532597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272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5140100" y="4689746"/>
            <a:ext cx="2517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800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下矢印 265">
            <a:extLst>
              <a:ext uri="{FF2B5EF4-FFF2-40B4-BE49-F238E27FC236}">
                <a16:creationId xmlns:a16="http://schemas.microsoft.com/office/drawing/2014/main" id="{6E03C5A6-286D-4B01-AB87-9616BC219418}"/>
              </a:ext>
            </a:extLst>
          </p:cNvPr>
          <p:cNvSpPr/>
          <p:nvPr/>
        </p:nvSpPr>
        <p:spPr>
          <a:xfrm flipV="1">
            <a:off x="601892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535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5833050" y="4689746"/>
            <a:ext cx="25170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900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下矢印 265">
            <a:extLst>
              <a:ext uri="{FF2B5EF4-FFF2-40B4-BE49-F238E27FC236}">
                <a16:creationId xmlns:a16="http://schemas.microsoft.com/office/drawing/2014/main" id="{DD9340F9-3436-40FE-879B-98F0E30C3C31}"/>
              </a:ext>
            </a:extLst>
          </p:cNvPr>
          <p:cNvSpPr/>
          <p:nvPr/>
        </p:nvSpPr>
        <p:spPr>
          <a:xfrm flipV="1">
            <a:off x="671187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862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481AE92-3D31-4626-939F-503C8B54A748}"/>
              </a:ext>
            </a:extLst>
          </p:cNvPr>
          <p:cNvGrpSpPr/>
          <p:nvPr/>
        </p:nvGrpSpPr>
        <p:grpSpPr>
          <a:xfrm>
            <a:off x="600419" y="1885106"/>
            <a:ext cx="10689087" cy="1692284"/>
            <a:chOff x="600419" y="1885106"/>
            <a:chExt cx="10689087" cy="1692284"/>
          </a:xfrm>
        </p:grpSpPr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816769" y="3503487"/>
              <a:ext cx="10472737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>
              <a:cxnSpLocks/>
            </p:cNvCxnSpPr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600419" y="1885106"/>
              <a:ext cx="4716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endPara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382A6D2-B36D-4EAF-AE9B-4BE67174AE0F}"/>
              </a:ext>
            </a:extLst>
          </p:cNvPr>
          <p:cNvSpPr txBox="1"/>
          <p:nvPr/>
        </p:nvSpPr>
        <p:spPr>
          <a:xfrm>
            <a:off x="3567360" y="1885106"/>
            <a:ext cx="1504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822CBC2-9F63-4BD4-8572-89A159CED093}"/>
              </a:ext>
            </a:extLst>
          </p:cNvPr>
          <p:cNvSpPr txBox="1"/>
          <p:nvPr/>
        </p:nvSpPr>
        <p:spPr>
          <a:xfrm>
            <a:off x="6895076" y="1885106"/>
            <a:ext cx="1792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1000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65DDC2E-F0F2-4331-AE81-8F281C97FB22}"/>
              </a:ext>
            </a:extLst>
          </p:cNvPr>
          <p:cNvSpPr txBox="1"/>
          <p:nvPr/>
        </p:nvSpPr>
        <p:spPr>
          <a:xfrm>
            <a:off x="10373510" y="1885106"/>
            <a:ext cx="1794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>
                <a:latin typeface="メイリオ" panose="020B0604030504040204" pitchFamily="50" charset="-128"/>
                <a:ea typeface="メイリオ" panose="020B0604030504040204" pitchFamily="50" charset="-128"/>
              </a:rPr>
              <a:t>1500</a:t>
            </a:r>
            <a:r>
              <a:rPr lang="ja-JP" altLang="en-US" sz="360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A724E64-C007-4ACE-9536-091FD32BA0A5}"/>
              </a:ext>
            </a:extLst>
          </p:cNvPr>
          <p:cNvSpPr txBox="1"/>
          <p:nvPr/>
        </p:nvSpPr>
        <p:spPr>
          <a:xfrm>
            <a:off x="7094641" y="4689746"/>
            <a:ext cx="3038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1100</a:t>
            </a:r>
            <a:r>
              <a:rPr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下矢印 265">
            <a:extLst>
              <a:ext uri="{FF2B5EF4-FFF2-40B4-BE49-F238E27FC236}">
                <a16:creationId xmlns:a16="http://schemas.microsoft.com/office/drawing/2014/main" id="{9DE08F22-F93B-4C8F-9B6F-37DD9B07BDA9}"/>
              </a:ext>
            </a:extLst>
          </p:cNvPr>
          <p:cNvSpPr/>
          <p:nvPr/>
        </p:nvSpPr>
        <p:spPr>
          <a:xfrm flipV="1">
            <a:off x="812158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330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108</Words>
  <Application>Microsoft Office PowerPoint</Application>
  <PresentationFormat>ワイド画面</PresentationFormat>
  <Paragraphs>60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cp:lastModifiedBy>colas@edu-c.local</cp:lastModifiedBy>
  <cp:revision>61</cp:revision>
  <dcterms:created xsi:type="dcterms:W3CDTF">2019-12-03T00:44:33Z</dcterms:created>
  <dcterms:modified xsi:type="dcterms:W3CDTF">2020-02-04T02:17:43Z</dcterms:modified>
</cp:coreProperties>
</file>