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9B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747166" y="3833583"/>
            <a:ext cx="669766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5900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E8214A2-43D0-428F-8DE0-CE951B8BF323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53983DF-D21E-4CDF-965A-188DB9F6BD7B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84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701969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38F2B5-2B4A-4C0E-9866-30522F8C3EE1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D066702-B983-4B64-B95D-BE606F0BFD14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71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7700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5BF72C-214A-47EF-BC6E-E75B39DDB44C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95C3E4D-8A28-48E6-AA41-CCB1D3DB4B62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05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2900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D8E697E-5C92-4A98-B4E6-7397D9EBA542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A3DD660-7196-4289-8A65-2BCB40978708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61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1300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752A42-6B04-46A5-A5EA-EA1265BE00A4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EFBE370-61B3-421E-A3C3-091497E504E3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72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8100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A6C8A9-B1EC-4F55-8654-429E7480A298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6D59C9-6D5C-4448-9537-7D2E845EEDAC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13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3600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748D25E-6312-4B8A-B820-BC68F81D92AA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8497A87-D77B-436C-9571-E1C5F9336128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10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8400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D9EE591-9EC5-4296-A2F9-FE2F2A4C0DC1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3799B6-F550-4944-B0D8-F5395A0B9C5A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29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6200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730CC3-9AD9-4A80-8739-51AC58EA4F8C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DE66D0E-E54C-4820-A447-CCBDB13C800F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69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084852" y="1197620"/>
            <a:ext cx="10626627" cy="44627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5300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</a:p>
          <a:p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 =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lang="en-US" altLang="ja-JP" sz="118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5DBC56-4E4E-491C-957A-D67CC641B84B}"/>
              </a:ext>
            </a:extLst>
          </p:cNvPr>
          <p:cNvSpPr/>
          <p:nvPr/>
        </p:nvSpPr>
        <p:spPr>
          <a:xfrm>
            <a:off x="3544390" y="3320380"/>
            <a:ext cx="127145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C115C4-9D4A-4E70-B710-493037B276D6}"/>
              </a:ext>
            </a:extLst>
          </p:cNvPr>
          <p:cNvSpPr/>
          <p:nvPr/>
        </p:nvSpPr>
        <p:spPr>
          <a:xfrm>
            <a:off x="6888481" y="3320380"/>
            <a:ext cx="3701142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888</TotalTime>
  <Words>78</Words>
  <Application>Microsoft Office PowerPoint</Application>
  <PresentationFormat>ワイド画面</PresentationFormat>
  <Paragraphs>22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重さ</dc:title>
  <dc:creator>colas@edu-c.local</dc:creator>
  <cp:lastModifiedBy>colas@edu-c.local</cp:lastModifiedBy>
  <cp:revision>110</cp:revision>
  <dcterms:created xsi:type="dcterms:W3CDTF">2019-12-03T00:44:33Z</dcterms:created>
  <dcterms:modified xsi:type="dcterms:W3CDTF">2020-01-29T02:31:04Z</dcterms:modified>
</cp:coreProperties>
</file>