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6" r:id="rId3"/>
    <p:sldId id="328" r:id="rId4"/>
    <p:sldId id="313" r:id="rId5"/>
    <p:sldId id="327" r:id="rId6"/>
    <p:sldId id="324" r:id="rId7"/>
    <p:sldId id="321" r:id="rId8"/>
    <p:sldId id="318" r:id="rId9"/>
    <p:sldId id="317" r:id="rId10"/>
    <p:sldId id="329" r:id="rId11"/>
    <p:sldId id="31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2321004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9A728A-FE40-4A01-8419-2EA8F0138FB6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77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6D07D9E-BC6E-45A3-B4F8-E085B1D3127B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50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A6C668-4C0C-441D-9E7A-BCDA49AE8BDB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96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83D705-3446-4D7F-A77B-82286F7D63A0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6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580CD6-988A-4F9F-92D3-0B81A7CC9B6A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72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508426-47F5-455C-847E-BD0C6BF06189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8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DB8CE1-2880-42AE-A5F9-57A79B1AECBC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46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62048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D8CCB9-616E-46B0-87D1-49528AFD92E9}"/>
              </a:ext>
            </a:extLst>
          </p:cNvPr>
          <p:cNvSpPr/>
          <p:nvPr/>
        </p:nvSpPr>
        <p:spPr>
          <a:xfrm>
            <a:off x="8447314" y="2227773"/>
            <a:ext cx="128016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29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78194A-E8EB-4959-82FB-2C3FB2161B3D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54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81025" y="2290226"/>
            <a:ext cx="11424922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9FCBD61-74C8-4839-AE03-275DC1B97AB3}"/>
              </a:ext>
            </a:extLst>
          </p:cNvPr>
          <p:cNvSpPr/>
          <p:nvPr/>
        </p:nvSpPr>
        <p:spPr>
          <a:xfrm>
            <a:off x="5610226" y="2227773"/>
            <a:ext cx="496198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47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Words>42</Words>
  <Application>Microsoft Office PowerPoint</Application>
  <PresentationFormat>ワイド画面</PresentationFormat>
  <Paragraphs>11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重さ</dc:title>
  <dc:creator>colas@edu-c.local</dc:creator>
  <cp:lastModifiedBy>colas@edu-c.local</cp:lastModifiedBy>
  <cp:revision>106</cp:revision>
  <dcterms:created xsi:type="dcterms:W3CDTF">2019-12-03T00:44:33Z</dcterms:created>
  <dcterms:modified xsi:type="dcterms:W3CDTF">2020-01-29T02:10:38Z</dcterms:modified>
</cp:coreProperties>
</file>