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重さ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775493" y="3833583"/>
            <a:ext cx="46410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何</a:t>
            </a:r>
            <a:r>
              <a:rPr lang="en-US" altLang="ja-JP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かな</a:t>
            </a:r>
            <a:r>
              <a:rPr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9000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9A728A-FE40-4A01-8419-2EA8F0138FB6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77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8D8CCB9-616E-46B0-87D1-49528AFD92E9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32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2000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F34209-E859-4C89-B1A9-394EF28734C2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24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74B6F4-0B98-461B-9B65-A76D347AB4E2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10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DB8CE1-2880-42AE-A5F9-57A79B1AECBC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46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74D3145-4C63-40BF-9FD4-EBF59A0ECEF6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13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6000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F2B75A0-37C9-4C29-A54E-AA74EE9B2E18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75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B508426-47F5-455C-847E-BD0C6BF06189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8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8000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83D705-3446-4D7F-A77B-82286F7D63A0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64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</TotalTime>
  <Words>41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重さ</dc:title>
  <dc:creator>colas@edu-c.local</dc:creator>
  <cp:lastModifiedBy>colas@edu-c.local</cp:lastModifiedBy>
  <cp:revision>106</cp:revision>
  <dcterms:created xsi:type="dcterms:W3CDTF">2019-12-03T00:44:33Z</dcterms:created>
  <dcterms:modified xsi:type="dcterms:W3CDTF">2020-01-29T01:16:40Z</dcterms:modified>
</cp:coreProperties>
</file>