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988692" y="3833583"/>
            <a:ext cx="42146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DDAABF-0EFC-428D-AE46-FC2F8603D580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08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FECFA4-D7A5-4276-94EE-03490C7A6824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580CD6-988A-4F9F-92D3-0B81A7CC9B6A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72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6D07D9E-BC6E-45A3-B4F8-E085B1D3127B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0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D30AC-B8AE-4806-857D-62B48F53E25A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56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A6C668-4C0C-441D-9E7A-BCDA49AE8BDB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96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9FCBD61-74C8-4839-AE03-275DC1B97AB3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47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78194A-E8EB-4959-82FB-2C3FB2161B3D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54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371560-F6C1-41D8-92EB-8B5FA653E39C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45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41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重さ</dc:title>
  <dc:creator>colas@edu-c.local</dc:creator>
  <cp:lastModifiedBy>colas@edu-c.local</cp:lastModifiedBy>
  <cp:revision>104</cp:revision>
  <dcterms:created xsi:type="dcterms:W3CDTF">2019-12-03T00:44:33Z</dcterms:created>
  <dcterms:modified xsi:type="dcterms:W3CDTF">2020-01-29T01:25:53Z</dcterms:modified>
</cp:coreProperties>
</file>