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278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５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大きい数の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1880508-7E13-4F6B-9731-46EF5758075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10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94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443F2AF-E13D-4557-81FB-F78C9C2F4465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61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96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0F838E-30D0-4C8C-A5CC-ECC6BBF925CC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÷3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A1F2FA-4D30-4981-876F-A598CF3F447A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65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34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325620-49EA-4965-AED5-0B638D893770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31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A1AAFB6-1927-4A00-841C-7A6105593529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37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95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÷5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C959D82-5DC6-45ED-B5AB-AFE9E50513F9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04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÷3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2BFCF4-9BCA-42A3-9C1E-E727EDAE481C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042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99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÷9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B4B76A0-36C7-4930-8768-3900B49CEB5A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78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5983D7-12E1-44E0-B7A1-DE9CF2790953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84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36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大きい数のわり算（５）</dc:title>
  <dc:creator>colas@edu-c.local</dc:creator>
  <cp:lastModifiedBy>中山 亜紀</cp:lastModifiedBy>
  <cp:revision>51</cp:revision>
  <dcterms:created xsi:type="dcterms:W3CDTF">2019-12-03T00:44:33Z</dcterms:created>
  <dcterms:modified xsi:type="dcterms:W3CDTF">2020-04-08T03:00:45Z</dcterms:modified>
</cp:coreProperties>
</file>