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8" r:id="rId2"/>
    <p:sldId id="278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08" y="1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101641" y="2770586"/>
            <a:ext cx="7851829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わり算 ４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889236" y="1847256"/>
            <a:ext cx="364715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大きい数の</a:t>
            </a:r>
          </a:p>
        </p:txBody>
      </p:sp>
    </p:spTree>
    <p:extLst>
      <p:ext uri="{BB962C8B-B14F-4D97-AF65-F5344CB8AC3E}">
        <p14:creationId xmlns:p14="http://schemas.microsoft.com/office/powerpoint/2010/main" val="1182730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91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÷7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13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23CD8BB-861A-4A34-9F8E-EC0000517048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3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78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÷3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26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3C29ADB-954E-4E6F-9EA2-848BB603F005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34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88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÷4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22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EFCBEE5-8821-40AD-9DFB-219821A6A49B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35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72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÷4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8CC7FDF-9E49-4889-BA68-C6BC17AC48C5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65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77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÷7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AECFE51-5ACF-4AE4-9FCC-8DF62BF49138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283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74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÷2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37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3290E04-E024-4D29-B10E-99B39C74D29A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46÷2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23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4B6C145-7281-4BDB-8F93-4F1BBD354F0A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81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72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÷3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24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411A66F-A60A-4E57-8F36-F3FD3B204A63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93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33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÷3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B294E52-C89C-4BB7-8627-9417A6A0FDCA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70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÷5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1DDDD7F-F0A5-4DB2-A1F7-75B6B31B9E38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188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</TotalTime>
  <Words>36</Words>
  <Application>Microsoft Office PowerPoint</Application>
  <PresentationFormat>ワイド画面</PresentationFormat>
  <Paragraphs>12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大きい数のわり算（４）</dc:title>
  <dc:creator>colas@edu-c.local</dc:creator>
  <cp:lastModifiedBy>中山 亜紀</cp:lastModifiedBy>
  <cp:revision>50</cp:revision>
  <dcterms:created xsi:type="dcterms:W3CDTF">2019-12-03T00:44:33Z</dcterms:created>
  <dcterms:modified xsi:type="dcterms:W3CDTF">2020-04-08T02:59:43Z</dcterms:modified>
</cp:coreProperties>
</file>