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４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大きい数の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÷7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3CD8BB-861A-4A34-9F8E-EC000051704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3C29ADB-954E-4E6F-9EA2-848BB603F005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34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EFCBEE5-8821-40AD-9DFB-219821A6A49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CC7FDF-9E49-4889-BA68-C6BC17AC48C5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65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÷7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ECFE51-5ACF-4AE4-9FCC-8DF62BF4913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83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290E04-E024-4D29-B10E-99B39C74D29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46÷2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4B6C145-7281-4BDB-8F93-4F1BBD354F0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81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11A66F-A60A-4E57-8F36-F3FD3B204A6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93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294E52-C89C-4BB7-8627-9417A6A0FDC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70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1DDDD7F-F0A5-4DB2-A1F7-75B6B31B9E3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18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36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大きい数のわり算（４）</dc:title>
  <dc:creator>colas@edu-c.local</dc:creator>
  <cp:lastModifiedBy>中山 亜紀</cp:lastModifiedBy>
  <cp:revision>50</cp:revision>
  <dcterms:created xsi:type="dcterms:W3CDTF">2019-12-03T00:44:33Z</dcterms:created>
  <dcterms:modified xsi:type="dcterms:W3CDTF">2020-04-08T02:59:43Z</dcterms:modified>
</cp:coreProperties>
</file>