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8" r:id="rId2"/>
    <p:sldId id="278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３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36471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大きい数の</a:t>
            </a:r>
          </a:p>
        </p:txBody>
      </p:sp>
    </p:spTree>
    <p:extLst>
      <p:ext uri="{BB962C8B-B14F-4D97-AF65-F5344CB8AC3E}">
        <p14:creationId xmlns:p14="http://schemas.microsoft.com/office/powerpoint/2010/main" val="118273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0÷4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D15D0B-B9CA-4003-9EEB-A893C0F8311D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064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0214CE8-D524-46FB-B235-8BADB099342B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1552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6AC8AFE-5345-49E2-BFEB-E214AB6D932D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DEC02B7-99EF-4598-8F4D-FE2E870DC8DE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226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4B8045-C22A-461E-913E-7ACBD9D85628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14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30÷1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E4923DE-8EAE-421B-89EE-A9B50B881B60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67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50÷5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17ED84E-8528-4D86-9D2D-C4C042587ACB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012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1BBC29D-4A13-4C18-9661-1C5B2376EBEB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22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90÷2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8FEAD2-EF59-429F-BF5C-C1BE4EC3EECF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71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300257" y="2074783"/>
            <a:ext cx="1170063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90÷9</a:t>
            </a:r>
            <a:r>
              <a:rPr kumimoji="1" lang="ja-JP" altLang="en-US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6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063B5FF-E1F6-4B44-8764-16A7378EF3EB}"/>
              </a:ext>
            </a:extLst>
          </p:cNvPr>
          <p:cNvSpPr/>
          <p:nvPr/>
        </p:nvSpPr>
        <p:spPr>
          <a:xfrm>
            <a:off x="8900160" y="1763880"/>
            <a:ext cx="2880000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15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</TotalTime>
  <Words>36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大きい数のわり算（３）</dc:title>
  <dc:creator>colas@edu-c.local</dc:creator>
  <cp:lastModifiedBy>中山 亜紀</cp:lastModifiedBy>
  <cp:revision>46</cp:revision>
  <dcterms:created xsi:type="dcterms:W3CDTF">2019-12-03T00:44:33Z</dcterms:created>
  <dcterms:modified xsi:type="dcterms:W3CDTF">2020-04-08T02:58:27Z</dcterms:modified>
</cp:coreProperties>
</file>