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8" r:id="rId2"/>
    <p:sldId id="278" r:id="rId3"/>
    <p:sldId id="317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08" y="1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72577"/>
            <a:ext cx="12192000" cy="3815861"/>
          </a:xfrm>
          <a:prstGeom prst="rect">
            <a:avLst/>
          </a:prstGeom>
          <a:solidFill>
            <a:srgbClr val="8EE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101641" y="2770586"/>
            <a:ext cx="7851829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わり算 ２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889236" y="1847256"/>
            <a:ext cx="57246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大きい数のわり算</a:t>
            </a:r>
          </a:p>
        </p:txBody>
      </p:sp>
    </p:spTree>
    <p:extLst>
      <p:ext uri="{BB962C8B-B14F-4D97-AF65-F5344CB8AC3E}">
        <p14:creationId xmlns:p14="http://schemas.microsoft.com/office/powerpoint/2010/main" val="1182730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40÷2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713424F-2915-453F-9E1A-F5030BA702BD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46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80÷2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283E512-5DDB-4F8A-84AE-4B5D58D6277B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32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70÷1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533C6A4-05A4-4006-957F-9932239AF568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35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60÷2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0ADCB00-453E-402D-8D31-DDB8C2607096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8213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30÷2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258F369-00A1-4B59-BB9E-F9EAA657B2F1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272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90÷1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F34BC11-9A4C-48EA-A820-3A68442643AA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5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20÷1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3D665FA-C1D3-43F5-A8F2-7BA50F99A88C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5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80÷5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16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24F4B52-14D1-40D4-AA61-5CCE593794F9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321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90÷3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C0255FB-2450-4D01-9183-34CB2E197399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47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80÷8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6DACCB8-32F8-48B8-9EB0-FC2A176B14CE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391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</TotalTime>
  <Words>38</Words>
  <Application>Microsoft Office PowerPoint</Application>
  <PresentationFormat>ワイド画面</PresentationFormat>
  <Paragraphs>12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大きい数のわり算（２）</dc:title>
  <dc:creator>colas@edu-c.local</dc:creator>
  <cp:lastModifiedBy>中山 亜紀</cp:lastModifiedBy>
  <cp:revision>46</cp:revision>
  <dcterms:created xsi:type="dcterms:W3CDTF">2019-12-03T00:44:33Z</dcterms:created>
  <dcterms:modified xsi:type="dcterms:W3CDTF">2020-04-08T02:54:46Z</dcterms:modified>
</cp:coreProperties>
</file>