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27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１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36471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大きい数</a:t>
            </a:r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80÷4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B4982E5-7A44-4FA9-ACAF-C4213AF6FF3B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05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377479F-FDAC-4467-B5B6-B262CC64A74D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97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6A72762-4E4A-4442-BD32-96B8E35EB157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8422135-C82C-4DDE-A2B7-B9CC75D26F1F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49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DC2F293-DD0F-4DAD-82B0-7BC01CE52848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52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C45A24F-E99C-4380-9DAC-7C00BF372774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99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50÷5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9CAD8FC-0014-4F89-A1C0-CF9E03D59E34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40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8DCC8D-711D-49C0-9783-057597B1209A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6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F8E183-1A81-4A1C-9D85-DE21A5C54193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90÷9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A95A68C-53DE-43FF-B28A-06AA64A71119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88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36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大きい数のわり算（１）</dc:title>
  <dc:creator>colas@edu-c.local</dc:creator>
  <cp:lastModifiedBy>中山 亜紀</cp:lastModifiedBy>
  <cp:revision>46</cp:revision>
  <dcterms:created xsi:type="dcterms:W3CDTF">2019-12-03T00:44:33Z</dcterms:created>
  <dcterms:modified xsi:type="dcterms:W3CDTF">2020-04-08T02:53:20Z</dcterms:modified>
</cp:coreProperties>
</file>