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8" r:id="rId2"/>
    <p:sldId id="312" r:id="rId3"/>
    <p:sldId id="316" r:id="rId4"/>
    <p:sldId id="314" r:id="rId5"/>
    <p:sldId id="315" r:id="rId6"/>
    <p:sldId id="313" r:id="rId7"/>
    <p:sldId id="317" r:id="rId8"/>
    <p:sldId id="318" r:id="rId9"/>
    <p:sldId id="319" r:id="rId10"/>
    <p:sldId id="320" r:id="rId11"/>
    <p:sldId id="322" r:id="rId12"/>
    <p:sldId id="323" r:id="rId13"/>
    <p:sldId id="324" r:id="rId14"/>
    <p:sldId id="321" r:id="rId15"/>
    <p:sldId id="325" r:id="rId16"/>
    <p:sldId id="326" r:id="rId17"/>
    <p:sldId id="327" r:id="rId18"/>
    <p:sldId id="328" r:id="rId19"/>
    <p:sldId id="329" r:id="rId20"/>
    <p:sldId id="334" r:id="rId21"/>
    <p:sldId id="330" r:id="rId22"/>
    <p:sldId id="331" r:id="rId23"/>
    <p:sldId id="332" r:id="rId24"/>
    <p:sldId id="333" r:id="rId25"/>
    <p:sldId id="335" r:id="rId26"/>
    <p:sldId id="336" r:id="rId27"/>
    <p:sldId id="338" r:id="rId28"/>
    <p:sldId id="339" r:id="rId29"/>
    <p:sldId id="340" r:id="rId30"/>
    <p:sldId id="337" r:id="rId31"/>
    <p:sldId id="341" r:id="rId32"/>
    <p:sldId id="342" r:id="rId33"/>
    <p:sldId id="343" r:id="rId34"/>
    <p:sldId id="344" r:id="rId35"/>
    <p:sldId id="345" r:id="rId36"/>
    <p:sldId id="346" r:id="rId37"/>
    <p:sldId id="347" r:id="rId38"/>
    <p:sldId id="348" r:id="rId39"/>
    <p:sldId id="349" r:id="rId40"/>
    <p:sldId id="350" r:id="rId41"/>
    <p:sldId id="351" r:id="rId42"/>
    <p:sldId id="352" r:id="rId43"/>
    <p:sldId id="353" r:id="rId44"/>
    <p:sldId id="354" r:id="rId45"/>
    <p:sldId id="355" r:id="rId46"/>
    <p:sldId id="356" r:id="rId47"/>
    <p:sldId id="357" r:id="rId48"/>
    <p:sldId id="358" r:id="rId49"/>
    <p:sldId id="359" r:id="rId50"/>
    <p:sldId id="360" r:id="rId51"/>
    <p:sldId id="362" r:id="rId52"/>
    <p:sldId id="363" r:id="rId53"/>
    <p:sldId id="364" r:id="rId54"/>
    <p:sldId id="361" r:id="rId55"/>
    <p:sldId id="365" r:id="rId56"/>
    <p:sldId id="366" r:id="rId57"/>
    <p:sldId id="367" r:id="rId58"/>
    <p:sldId id="368" r:id="rId59"/>
    <p:sldId id="369" r:id="rId60"/>
    <p:sldId id="370" r:id="rId61"/>
    <p:sldId id="371" r:id="rId62"/>
    <p:sldId id="372" r:id="rId63"/>
    <p:sldId id="373" r:id="rId64"/>
    <p:sldId id="374" r:id="rId65"/>
    <p:sldId id="375" r:id="rId66"/>
    <p:sldId id="376" r:id="rId67"/>
    <p:sldId id="377" r:id="rId68"/>
    <p:sldId id="378" r:id="rId69"/>
    <p:sldId id="379" r:id="rId70"/>
    <p:sldId id="380" r:id="rId71"/>
    <p:sldId id="381" r:id="rId72"/>
    <p:sldId id="382" r:id="rId73"/>
    <p:sldId id="383" r:id="rId74"/>
    <p:sldId id="384" r:id="rId75"/>
    <p:sldId id="385" r:id="rId76"/>
    <p:sldId id="386" r:id="rId77"/>
    <p:sldId id="387" r:id="rId78"/>
    <p:sldId id="388" r:id="rId79"/>
    <p:sldId id="389" r:id="rId80"/>
    <p:sldId id="390" r:id="rId81"/>
    <p:sldId id="391" r:id="rId82"/>
    <p:sldId id="394" r:id="rId83"/>
    <p:sldId id="392" r:id="rId84"/>
    <p:sldId id="395" r:id="rId85"/>
    <p:sldId id="393" r:id="rId86"/>
    <p:sldId id="402" r:id="rId87"/>
    <p:sldId id="403" r:id="rId88"/>
    <p:sldId id="404" r:id="rId89"/>
    <p:sldId id="405" r:id="rId90"/>
    <p:sldId id="406" r:id="rId91"/>
    <p:sldId id="407" r:id="rId92"/>
    <p:sldId id="412" r:id="rId93"/>
    <p:sldId id="413" r:id="rId94"/>
    <p:sldId id="414" r:id="rId95"/>
    <p:sldId id="415" r:id="rId96"/>
    <p:sldId id="416" r:id="rId97"/>
    <p:sldId id="417" r:id="rId98"/>
    <p:sldId id="418" r:id="rId99"/>
    <p:sldId id="419" r:id="rId100"/>
    <p:sldId id="420" r:id="rId101"/>
    <p:sldId id="421" r:id="rId102"/>
    <p:sldId id="426" r:id="rId103"/>
    <p:sldId id="422" r:id="rId104"/>
    <p:sldId id="423" r:id="rId105"/>
    <p:sldId id="424" r:id="rId106"/>
    <p:sldId id="425" r:id="rId107"/>
    <p:sldId id="427" r:id="rId108"/>
    <p:sldId id="428" r:id="rId109"/>
    <p:sldId id="429" r:id="rId110"/>
    <p:sldId id="430" r:id="rId111"/>
    <p:sldId id="431" r:id="rId112"/>
    <p:sldId id="432" r:id="rId113"/>
    <p:sldId id="433" r:id="rId114"/>
    <p:sldId id="434" r:id="rId115"/>
    <p:sldId id="435" r:id="rId116"/>
    <p:sldId id="436" r:id="rId117"/>
    <p:sldId id="437" r:id="rId118"/>
    <p:sldId id="438" r:id="rId119"/>
    <p:sldId id="439" r:id="rId120"/>
    <p:sldId id="440" r:id="rId121"/>
    <p:sldId id="443" r:id="rId122"/>
    <p:sldId id="441" r:id="rId123"/>
    <p:sldId id="442" r:id="rId124"/>
    <p:sldId id="444" r:id="rId125"/>
    <p:sldId id="445" r:id="rId126"/>
    <p:sldId id="446" r:id="rId127"/>
    <p:sldId id="447" r:id="rId128"/>
    <p:sldId id="448" r:id="rId129"/>
    <p:sldId id="449" r:id="rId130"/>
    <p:sldId id="450" r:id="rId131"/>
    <p:sldId id="451" r:id="rId132"/>
    <p:sldId id="452" r:id="rId133"/>
    <p:sldId id="453" r:id="rId134"/>
    <p:sldId id="454" r:id="rId135"/>
    <p:sldId id="455" r:id="rId136"/>
    <p:sldId id="456" r:id="rId137"/>
    <p:sldId id="457" r:id="rId138"/>
    <p:sldId id="458" r:id="rId139"/>
    <p:sldId id="459" r:id="rId140"/>
    <p:sldId id="460" r:id="rId14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32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14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-50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presProps" Target="presProps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rgbClr val="8EEE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3101641" y="2770586"/>
            <a:ext cx="7263527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800" b="1">
                <a:latin typeface="メイリオ" panose="020B0604030504040204" pitchFamily="50" charset="-128"/>
                <a:ea typeface="メイリオ" panose="020B0604030504040204" pitchFamily="50" charset="-128"/>
              </a:rPr>
              <a:t>わり算４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1889236" y="1847256"/>
            <a:ext cx="433965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5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あまりのある</a:t>
            </a:r>
          </a:p>
        </p:txBody>
      </p:sp>
    </p:spTree>
    <p:extLst>
      <p:ext uri="{BB962C8B-B14F-4D97-AF65-F5344CB8AC3E}">
        <p14:creationId xmlns:p14="http://schemas.microsoft.com/office/powerpoint/2010/main" val="1182730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497874" y="2290226"/>
            <a:ext cx="11370420" cy="2277547"/>
            <a:chOff x="601069" y="2290226"/>
            <a:chExt cx="11370420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1370420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4÷3</a:t>
              </a:r>
              <a:r>
                <a:rPr kumimoji="1" lang="ja-JP" altLang="en-US" sz="8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8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7959635" y="2875002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6D46CDB-8A96-442B-8650-CAF17DAD8A9F}"/>
              </a:ext>
            </a:extLst>
          </p:cNvPr>
          <p:cNvSpPr/>
          <p:nvPr/>
        </p:nvSpPr>
        <p:spPr>
          <a:xfrm>
            <a:off x="6645711" y="2092200"/>
            <a:ext cx="5145280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5587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260088" cy="2277547"/>
            <a:chOff x="601069" y="2290226"/>
            <a:chExt cx="12260088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260088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29÷6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4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5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7F78D4D-9943-457E-B767-8318038E7FF8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8220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260088" cy="2277547"/>
            <a:chOff x="601069" y="2290226"/>
            <a:chExt cx="12260088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260088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31÷6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5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9A25814-0938-4970-AF44-9AD0805F6E80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7851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260088" cy="2277547"/>
            <a:chOff x="601069" y="2290226"/>
            <a:chExt cx="12260088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260088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32÷6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5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B38FDAE-672F-4539-B772-5419DBAFDEA9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1641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260088" cy="2277547"/>
            <a:chOff x="601069" y="2290226"/>
            <a:chExt cx="12260088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260088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33÷6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5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3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03007AA-2518-4CD6-854D-32618891101D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6952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260088" cy="2277547"/>
            <a:chOff x="601069" y="2290226"/>
            <a:chExt cx="12260088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260088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34÷6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5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4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BC1A793-9C27-49C0-8B4D-E22D851F90AA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3333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260088" cy="2277547"/>
            <a:chOff x="601069" y="2290226"/>
            <a:chExt cx="12260088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260088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35÷6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5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5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1ABA765-4206-46C5-8242-67597E2E0C92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8820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260088" cy="2277547"/>
            <a:chOff x="601069" y="2290226"/>
            <a:chExt cx="12260088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260088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37÷6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6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04E19D2-2AD8-475E-9EED-4E481AC18031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5388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260088" cy="2277547"/>
            <a:chOff x="601069" y="2290226"/>
            <a:chExt cx="12260088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260088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38÷6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6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8CE0BC2-1682-402E-AD6E-DCE6FDF1EB31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998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260088" cy="2277547"/>
            <a:chOff x="601069" y="2290226"/>
            <a:chExt cx="12260088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260088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39÷6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6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3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E801825-AB2B-44B7-A91B-14C2F37609A6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585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260088" cy="2277547"/>
            <a:chOff x="601069" y="2290226"/>
            <a:chExt cx="12260088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260088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40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÷6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6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4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F945CF9-32F2-423C-B1EB-0E3892B66183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6135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497874" y="2290226"/>
            <a:ext cx="11370420" cy="2277547"/>
            <a:chOff x="601069" y="2290226"/>
            <a:chExt cx="11370420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1370420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5÷3</a:t>
              </a:r>
              <a:r>
                <a:rPr kumimoji="1" lang="ja-JP" altLang="en-US" sz="8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8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7959635" y="2875002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4FE5576-561A-4157-87B6-A90D35C7868C}"/>
              </a:ext>
            </a:extLst>
          </p:cNvPr>
          <p:cNvSpPr/>
          <p:nvPr/>
        </p:nvSpPr>
        <p:spPr>
          <a:xfrm>
            <a:off x="6645711" y="2092200"/>
            <a:ext cx="5145280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3556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260088" cy="2277547"/>
            <a:chOff x="601069" y="2290226"/>
            <a:chExt cx="12260088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260088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41÷6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6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5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35A9C36-5402-4F25-95A7-FCDFA1C9BD74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5792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260088" cy="2277547"/>
            <a:chOff x="601069" y="2290226"/>
            <a:chExt cx="12260088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260088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43÷6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7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39CD188-C0BC-4E1B-8E37-3AC69125DC5A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4555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260088" cy="2277547"/>
            <a:chOff x="601069" y="2290226"/>
            <a:chExt cx="12260088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260088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44÷6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7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772EA93-3408-4DFD-AAE9-2E6BB0C362F9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7749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260088" cy="2277547"/>
            <a:chOff x="601069" y="2290226"/>
            <a:chExt cx="12260088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260088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45÷6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7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3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ED9CA5B-64C9-4F0D-A7AE-E7BFC8BEC4A1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5215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260088" cy="2277547"/>
            <a:chOff x="601069" y="2290226"/>
            <a:chExt cx="12260088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260088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46÷6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7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4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543AB5D-5854-4D3C-8655-58EBF28F9819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6827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260088" cy="2277547"/>
            <a:chOff x="601069" y="2290226"/>
            <a:chExt cx="12260088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260088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47÷6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7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5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33EFAE3-9FA7-49F2-8309-78E39ACD17CD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8953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260088" cy="2277547"/>
            <a:chOff x="601069" y="2290226"/>
            <a:chExt cx="12260088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260088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49÷6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8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EEDB201-5BF0-4D5E-93E5-C77609A374F6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0904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260088" cy="2277547"/>
            <a:chOff x="601069" y="2290226"/>
            <a:chExt cx="12260088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260088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50÷6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8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22A88A3-D930-44CA-B308-14851780B011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329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260088" cy="2277547"/>
            <a:chOff x="601069" y="2290226"/>
            <a:chExt cx="12260088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260088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51÷6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8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3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5FE875E-72B7-40A3-8EAD-57B0C8FB7197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1828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260088" cy="2277547"/>
            <a:chOff x="601069" y="2290226"/>
            <a:chExt cx="12260088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260088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52÷6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8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4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AAD0B5E-EBA2-4784-928D-140E268C0F55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3657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497874" y="2290226"/>
            <a:ext cx="11370420" cy="2277547"/>
            <a:chOff x="601069" y="2290226"/>
            <a:chExt cx="11370420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1370420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7÷3</a:t>
              </a:r>
              <a:r>
                <a:rPr kumimoji="1" lang="ja-JP" altLang="en-US" sz="8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8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7959635" y="2875002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B2E9B60-C209-4F4E-9F9E-3423D6C7681B}"/>
              </a:ext>
            </a:extLst>
          </p:cNvPr>
          <p:cNvSpPr/>
          <p:nvPr/>
        </p:nvSpPr>
        <p:spPr>
          <a:xfrm>
            <a:off x="6645711" y="2092200"/>
            <a:ext cx="5145280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5089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260088" cy="2277547"/>
            <a:chOff x="601069" y="2290226"/>
            <a:chExt cx="12260088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260088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53÷6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8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5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506CA07-69D3-4387-AD20-6AD3019AF313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1291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497874" y="2290226"/>
            <a:ext cx="11370420" cy="2277547"/>
            <a:chOff x="601069" y="2290226"/>
            <a:chExt cx="11370420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1370420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8÷7</a:t>
              </a:r>
              <a:r>
                <a:rPr kumimoji="1" lang="ja-JP" altLang="en-US" sz="8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8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7959635" y="2875002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0DC9A0C-1835-499B-B17B-4CB1C6F01891}"/>
              </a:ext>
            </a:extLst>
          </p:cNvPr>
          <p:cNvSpPr/>
          <p:nvPr/>
        </p:nvSpPr>
        <p:spPr>
          <a:xfrm>
            <a:off x="6645711" y="2092200"/>
            <a:ext cx="5145280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6648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497874" y="2290226"/>
            <a:ext cx="11370420" cy="2277547"/>
            <a:chOff x="601069" y="2290226"/>
            <a:chExt cx="11370420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1370420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9÷7</a:t>
              </a:r>
              <a:r>
                <a:rPr kumimoji="1" lang="ja-JP" altLang="en-US" sz="8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8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7959635" y="2875002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67F5EA7-33B9-4E5C-B66F-74D0B403CB83}"/>
              </a:ext>
            </a:extLst>
          </p:cNvPr>
          <p:cNvSpPr/>
          <p:nvPr/>
        </p:nvSpPr>
        <p:spPr>
          <a:xfrm>
            <a:off x="6645711" y="2092200"/>
            <a:ext cx="5145280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360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603130" cy="2277547"/>
            <a:chOff x="601069" y="2290226"/>
            <a:chExt cx="12603130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603130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10÷7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3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29B89F0-A284-4953-96A5-A662ED222AE2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3851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260088" cy="2277547"/>
            <a:chOff x="601069" y="2290226"/>
            <a:chExt cx="12260088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260088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11÷7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4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</p:spTree>
    <p:extLst>
      <p:ext uri="{BB962C8B-B14F-4D97-AF65-F5344CB8AC3E}">
        <p14:creationId xmlns:p14="http://schemas.microsoft.com/office/powerpoint/2010/main" val="1974470407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260088" cy="2277547"/>
            <a:chOff x="601069" y="2290226"/>
            <a:chExt cx="12260088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260088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12÷7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5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</p:spTree>
    <p:extLst>
      <p:ext uri="{BB962C8B-B14F-4D97-AF65-F5344CB8AC3E}">
        <p14:creationId xmlns:p14="http://schemas.microsoft.com/office/powerpoint/2010/main" val="3662711558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260088" cy="2277547"/>
            <a:chOff x="601069" y="2290226"/>
            <a:chExt cx="12260088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260088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13÷7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6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</p:spTree>
    <p:extLst>
      <p:ext uri="{BB962C8B-B14F-4D97-AF65-F5344CB8AC3E}">
        <p14:creationId xmlns:p14="http://schemas.microsoft.com/office/powerpoint/2010/main" val="2231300269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260088" cy="2277547"/>
            <a:chOff x="601069" y="2290226"/>
            <a:chExt cx="12260088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260088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15÷7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</p:spTree>
    <p:extLst>
      <p:ext uri="{BB962C8B-B14F-4D97-AF65-F5344CB8AC3E}">
        <p14:creationId xmlns:p14="http://schemas.microsoft.com/office/powerpoint/2010/main" val="2804227689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260088" cy="2277547"/>
            <a:chOff x="601069" y="2290226"/>
            <a:chExt cx="12260088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260088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16÷7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</p:spTree>
    <p:extLst>
      <p:ext uri="{BB962C8B-B14F-4D97-AF65-F5344CB8AC3E}">
        <p14:creationId xmlns:p14="http://schemas.microsoft.com/office/powerpoint/2010/main" val="3769005770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260088" cy="2277547"/>
            <a:chOff x="601069" y="2290226"/>
            <a:chExt cx="12260088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260088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17÷7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3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</p:spTree>
    <p:extLst>
      <p:ext uri="{BB962C8B-B14F-4D97-AF65-F5344CB8AC3E}">
        <p14:creationId xmlns:p14="http://schemas.microsoft.com/office/powerpoint/2010/main" val="9432576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497874" y="2290226"/>
            <a:ext cx="11370420" cy="2277547"/>
            <a:chOff x="601069" y="2290226"/>
            <a:chExt cx="11370420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1370420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8÷3</a:t>
              </a:r>
              <a:r>
                <a:rPr kumimoji="1" lang="ja-JP" altLang="en-US" sz="8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8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7959635" y="2875002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D2359C1-35DD-4DBF-A8AF-3CBA46609BBE}"/>
              </a:ext>
            </a:extLst>
          </p:cNvPr>
          <p:cNvSpPr/>
          <p:nvPr/>
        </p:nvSpPr>
        <p:spPr>
          <a:xfrm>
            <a:off x="6645711" y="2092200"/>
            <a:ext cx="5145280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6575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260088" cy="2277547"/>
            <a:chOff x="601069" y="2290226"/>
            <a:chExt cx="12260088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260088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18÷7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4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</p:spTree>
    <p:extLst>
      <p:ext uri="{BB962C8B-B14F-4D97-AF65-F5344CB8AC3E}">
        <p14:creationId xmlns:p14="http://schemas.microsoft.com/office/powerpoint/2010/main" val="3284848421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260088" cy="2277547"/>
            <a:chOff x="601069" y="2290226"/>
            <a:chExt cx="12260088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260088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19÷7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5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</p:spTree>
    <p:extLst>
      <p:ext uri="{BB962C8B-B14F-4D97-AF65-F5344CB8AC3E}">
        <p14:creationId xmlns:p14="http://schemas.microsoft.com/office/powerpoint/2010/main" val="186750106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260088" cy="2277547"/>
            <a:chOff x="601069" y="2290226"/>
            <a:chExt cx="12260088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260088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20÷7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6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</p:spTree>
    <p:extLst>
      <p:ext uri="{BB962C8B-B14F-4D97-AF65-F5344CB8AC3E}">
        <p14:creationId xmlns:p14="http://schemas.microsoft.com/office/powerpoint/2010/main" val="1024001316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260088" cy="2277547"/>
            <a:chOff x="601069" y="2290226"/>
            <a:chExt cx="12260088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260088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22÷7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3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</p:spTree>
    <p:extLst>
      <p:ext uri="{BB962C8B-B14F-4D97-AF65-F5344CB8AC3E}">
        <p14:creationId xmlns:p14="http://schemas.microsoft.com/office/powerpoint/2010/main" val="132316434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260088" cy="2277547"/>
            <a:chOff x="601069" y="2290226"/>
            <a:chExt cx="12260088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260088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23÷7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3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</p:spTree>
    <p:extLst>
      <p:ext uri="{BB962C8B-B14F-4D97-AF65-F5344CB8AC3E}">
        <p14:creationId xmlns:p14="http://schemas.microsoft.com/office/powerpoint/2010/main" val="1720654644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260088" cy="2277547"/>
            <a:chOff x="601069" y="2290226"/>
            <a:chExt cx="12260088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260088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24÷7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3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3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</p:spTree>
    <p:extLst>
      <p:ext uri="{BB962C8B-B14F-4D97-AF65-F5344CB8AC3E}">
        <p14:creationId xmlns:p14="http://schemas.microsoft.com/office/powerpoint/2010/main" val="3871974529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260088" cy="2277547"/>
            <a:chOff x="601069" y="2290226"/>
            <a:chExt cx="12260088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260088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25÷7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3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4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</p:spTree>
    <p:extLst>
      <p:ext uri="{BB962C8B-B14F-4D97-AF65-F5344CB8AC3E}">
        <p14:creationId xmlns:p14="http://schemas.microsoft.com/office/powerpoint/2010/main" val="4116252525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260088" cy="2277547"/>
            <a:chOff x="601069" y="2290226"/>
            <a:chExt cx="12260088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260088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26÷7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3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5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</p:spTree>
    <p:extLst>
      <p:ext uri="{BB962C8B-B14F-4D97-AF65-F5344CB8AC3E}">
        <p14:creationId xmlns:p14="http://schemas.microsoft.com/office/powerpoint/2010/main" val="3863265683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260088" cy="2277547"/>
            <a:chOff x="601069" y="2290226"/>
            <a:chExt cx="12260088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260088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27÷7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3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6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</p:spTree>
    <p:extLst>
      <p:ext uri="{BB962C8B-B14F-4D97-AF65-F5344CB8AC3E}">
        <p14:creationId xmlns:p14="http://schemas.microsoft.com/office/powerpoint/2010/main" val="1422293129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260088" cy="2277547"/>
            <a:chOff x="601069" y="2290226"/>
            <a:chExt cx="12260088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260088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29÷7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4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</p:spTree>
    <p:extLst>
      <p:ext uri="{BB962C8B-B14F-4D97-AF65-F5344CB8AC3E}">
        <p14:creationId xmlns:p14="http://schemas.microsoft.com/office/powerpoint/2010/main" val="21952083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603130" cy="2277547"/>
            <a:chOff x="601069" y="2290226"/>
            <a:chExt cx="12603130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603130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10÷3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3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4F7D24F-5990-446E-8D6D-DF32A5738D35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8191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260088" cy="2277547"/>
            <a:chOff x="601069" y="2290226"/>
            <a:chExt cx="12260088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260088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30÷7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4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</p:spTree>
    <p:extLst>
      <p:ext uri="{BB962C8B-B14F-4D97-AF65-F5344CB8AC3E}">
        <p14:creationId xmlns:p14="http://schemas.microsoft.com/office/powerpoint/2010/main" val="28048355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603130" cy="2277547"/>
            <a:chOff x="601069" y="2290226"/>
            <a:chExt cx="12603130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603130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11÷3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3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13D38D2-8D1C-4D2B-B3DF-67CB4F971048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2788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603130" cy="2277547"/>
            <a:chOff x="601069" y="2290226"/>
            <a:chExt cx="12603130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603130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13÷3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4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64D73F2-964E-4665-BB7D-03263D70D7D2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6187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603130" cy="2277547"/>
            <a:chOff x="601069" y="2290226"/>
            <a:chExt cx="12603130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603130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14÷3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4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BACC972-47AF-455F-A072-76410E8A13ED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8646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603130" cy="2277547"/>
            <a:chOff x="601069" y="2290226"/>
            <a:chExt cx="12603130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603130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16÷3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5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FEC2B7C-9ED1-45B6-B79E-A2F9B7A0B06F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5850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260088" cy="2277547"/>
            <a:chOff x="601069" y="2290226"/>
            <a:chExt cx="12260088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260088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17÷3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5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D25EF06-EEF9-4390-BDCC-A5DA3D0BDB1F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5163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497874" y="2290226"/>
            <a:ext cx="11370420" cy="2277547"/>
            <a:chOff x="601069" y="2290226"/>
            <a:chExt cx="11370420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1370420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3÷2</a:t>
              </a:r>
              <a:r>
                <a:rPr kumimoji="1" lang="ja-JP" altLang="en-US" sz="8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8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7959635" y="2875002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FE75CFA-887D-45A2-AE61-0D565867637A}"/>
              </a:ext>
            </a:extLst>
          </p:cNvPr>
          <p:cNvSpPr/>
          <p:nvPr/>
        </p:nvSpPr>
        <p:spPr>
          <a:xfrm>
            <a:off x="6645711" y="2092200"/>
            <a:ext cx="5145280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6327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603130" cy="2277547"/>
            <a:chOff x="601069" y="2290226"/>
            <a:chExt cx="12603130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603130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19÷3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6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C134A21-973A-403D-8254-535C50F8F435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8078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603130" cy="2277547"/>
            <a:chOff x="601069" y="2290226"/>
            <a:chExt cx="12603130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603130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20÷3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6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9C2A18C-18FB-47F3-A087-60770E7CC891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2097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260088" cy="2277547"/>
            <a:chOff x="601069" y="2290226"/>
            <a:chExt cx="12260088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260088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22÷3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7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1DD7E19-BEE3-4EB5-8D85-2E7E640619F5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937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260088" cy="2277547"/>
            <a:chOff x="601069" y="2290226"/>
            <a:chExt cx="12260088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260088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23÷3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7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56A0CD-2998-4E52-82D0-14DA96A56C32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413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260088" cy="2277547"/>
            <a:chOff x="601069" y="2290226"/>
            <a:chExt cx="12260088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260088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25÷3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8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C8A5741-748D-4C89-B9CB-94A79092B838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4553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260088" cy="2277547"/>
            <a:chOff x="601069" y="2290226"/>
            <a:chExt cx="12260088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260088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26÷3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8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693BB8C-7BAA-49C1-AF31-49B8CC796B47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253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497874" y="2290226"/>
            <a:ext cx="11370420" cy="2277547"/>
            <a:chOff x="601069" y="2290226"/>
            <a:chExt cx="11370420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1370420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5÷4</a:t>
              </a:r>
              <a:r>
                <a:rPr kumimoji="1" lang="ja-JP" altLang="en-US" sz="8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8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7959635" y="2875002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ED627D3-F654-4706-A998-B406C632F8EF}"/>
              </a:ext>
            </a:extLst>
          </p:cNvPr>
          <p:cNvSpPr/>
          <p:nvPr/>
        </p:nvSpPr>
        <p:spPr>
          <a:xfrm>
            <a:off x="6645711" y="2092200"/>
            <a:ext cx="5145280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0624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497874" y="2290226"/>
            <a:ext cx="11370420" cy="2277547"/>
            <a:chOff x="601069" y="2290226"/>
            <a:chExt cx="11370420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1370420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6÷4</a:t>
              </a:r>
              <a:r>
                <a:rPr kumimoji="1" lang="ja-JP" altLang="en-US" sz="8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8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7959635" y="2875002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F7015D7-2E83-4C07-ACED-F86954BDD7C5}"/>
              </a:ext>
            </a:extLst>
          </p:cNvPr>
          <p:cNvSpPr/>
          <p:nvPr/>
        </p:nvSpPr>
        <p:spPr>
          <a:xfrm>
            <a:off x="6645711" y="2092200"/>
            <a:ext cx="5145280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5948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497874" y="2290226"/>
            <a:ext cx="11370420" cy="2277547"/>
            <a:chOff x="601069" y="2290226"/>
            <a:chExt cx="11370420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1370420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7÷4</a:t>
              </a:r>
              <a:r>
                <a:rPr kumimoji="1" lang="ja-JP" altLang="en-US" sz="8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8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3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7959635" y="2875002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647AA60-8FD3-4A40-800A-DE51EBAAD58B}"/>
              </a:ext>
            </a:extLst>
          </p:cNvPr>
          <p:cNvSpPr/>
          <p:nvPr/>
        </p:nvSpPr>
        <p:spPr>
          <a:xfrm>
            <a:off x="6645711" y="2092200"/>
            <a:ext cx="5145280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0912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497874" y="2290226"/>
            <a:ext cx="11370420" cy="2277547"/>
            <a:chOff x="601069" y="2290226"/>
            <a:chExt cx="11370420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1370420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9÷4</a:t>
              </a:r>
              <a:r>
                <a:rPr kumimoji="1" lang="ja-JP" altLang="en-US" sz="8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8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7959635" y="2875002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417BA9E-7385-42BC-A520-F620C7F4DAA0}"/>
              </a:ext>
            </a:extLst>
          </p:cNvPr>
          <p:cNvSpPr/>
          <p:nvPr/>
        </p:nvSpPr>
        <p:spPr>
          <a:xfrm>
            <a:off x="6645711" y="2092200"/>
            <a:ext cx="5145280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4314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497874" y="2290226"/>
            <a:ext cx="11370420" cy="2277547"/>
            <a:chOff x="601069" y="2290226"/>
            <a:chExt cx="11370420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1370420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5÷2</a:t>
              </a:r>
              <a:r>
                <a:rPr kumimoji="1" lang="ja-JP" altLang="en-US" sz="8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8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7959635" y="2875002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E7E5C7B-58BC-4C04-9AEF-D31CD199D028}"/>
              </a:ext>
            </a:extLst>
          </p:cNvPr>
          <p:cNvSpPr/>
          <p:nvPr/>
        </p:nvSpPr>
        <p:spPr>
          <a:xfrm>
            <a:off x="6645711" y="2092200"/>
            <a:ext cx="5145280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4609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603130" cy="2277547"/>
            <a:chOff x="601069" y="2290226"/>
            <a:chExt cx="12603130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603130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10÷4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6919693-3D9E-4D63-847B-34BCCA2ABF71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1106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603130" cy="2277547"/>
            <a:chOff x="601069" y="2290226"/>
            <a:chExt cx="12603130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603130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11÷4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3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B04B7E3-4B7E-475E-8A01-B00012227F9B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32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603130" cy="2277547"/>
            <a:chOff x="601069" y="2290226"/>
            <a:chExt cx="12603130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603130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13÷4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3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CA6B7D9-309E-431F-84FB-B9D6BE0566B1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2658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603130" cy="2277547"/>
            <a:chOff x="601069" y="2290226"/>
            <a:chExt cx="12603130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603130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14÷4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3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914EAE9-C8D2-4B6F-A1F7-880BA29DF3B5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8899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603130" cy="2277547"/>
            <a:chOff x="601069" y="2290226"/>
            <a:chExt cx="12603130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603130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15÷4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3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3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316E478-5E0C-4EE3-A888-DBEA33B1631D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5296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603130" cy="2277547"/>
            <a:chOff x="601069" y="2290226"/>
            <a:chExt cx="12603130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603130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17÷4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4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66CB246-9612-4401-B026-392D9C9ED8BE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5495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603130" cy="2277547"/>
            <a:chOff x="601069" y="2290226"/>
            <a:chExt cx="12603130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603130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18÷4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4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D3898A0-865A-4569-926A-90ABFCCA25FF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658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603130" cy="2277547"/>
            <a:chOff x="601069" y="2290226"/>
            <a:chExt cx="12603130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603130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19÷4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4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3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D1D49BD-D011-44C9-9E96-4AFFBA06D357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9522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603130" cy="2277547"/>
            <a:chOff x="601069" y="2290226"/>
            <a:chExt cx="12603130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603130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21÷4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5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FF22818-ECE2-45BE-AEE7-F9E353DAEA8D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9154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260088" cy="2277547"/>
            <a:chOff x="601069" y="2290226"/>
            <a:chExt cx="12260088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260088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22÷4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5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ADAE482-8A44-485D-911A-5722354B94A6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2159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497874" y="2290226"/>
            <a:ext cx="11370420" cy="2277547"/>
            <a:chOff x="601069" y="2290226"/>
            <a:chExt cx="11370420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1370420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7÷2</a:t>
              </a:r>
              <a:r>
                <a:rPr kumimoji="1" lang="ja-JP" altLang="en-US" sz="8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8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3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7959635" y="2875002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32E9036-4159-4EE2-A337-442BDE758A42}"/>
              </a:ext>
            </a:extLst>
          </p:cNvPr>
          <p:cNvSpPr/>
          <p:nvPr/>
        </p:nvSpPr>
        <p:spPr>
          <a:xfrm>
            <a:off x="6645711" y="2092200"/>
            <a:ext cx="5145280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0893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260088" cy="2277547"/>
            <a:chOff x="601069" y="2290226"/>
            <a:chExt cx="12260088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260088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23÷4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5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3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21C3F49-A8A4-44CE-9EA6-36BC9A8851B6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6627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260088" cy="2277547"/>
            <a:chOff x="601069" y="2290226"/>
            <a:chExt cx="12260088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260088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25÷4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6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E26E302-EEC7-4530-8D4B-7B5C2A6859F9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6092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260088" cy="2277547"/>
            <a:chOff x="601069" y="2290226"/>
            <a:chExt cx="12260088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260088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26÷4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6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2F5026D-D15F-4566-B241-7FDDC09EFA66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702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260088" cy="2277547"/>
            <a:chOff x="601069" y="2290226"/>
            <a:chExt cx="12260088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260088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27÷4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6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3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01C1A84-4C99-4047-8F4D-AE1718F5DBFC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5252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260088" cy="2277547"/>
            <a:chOff x="601069" y="2290226"/>
            <a:chExt cx="12260088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260088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29÷4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7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087F762-6771-4653-9906-B39234E3F399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5491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260088" cy="2277547"/>
            <a:chOff x="601069" y="2290226"/>
            <a:chExt cx="12260088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260088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30÷4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7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F149777-BE77-4D2D-B94C-2973720B7E43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0270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260088" cy="2277547"/>
            <a:chOff x="601069" y="2290226"/>
            <a:chExt cx="12260088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260088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31÷4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7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3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1BD48D2-7579-488D-B070-B2D9D41BE0AA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7895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260088" cy="2277547"/>
            <a:chOff x="601069" y="2290226"/>
            <a:chExt cx="12260088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260088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33÷4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8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E7786B9-B114-4D2A-AD72-26FB0C44EDA3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9712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260088" cy="2277547"/>
            <a:chOff x="601069" y="2290226"/>
            <a:chExt cx="12260088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260088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34÷4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8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9911D20-ED3D-4359-A030-6BF193ADB38A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0994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260088" cy="2277547"/>
            <a:chOff x="601069" y="2290226"/>
            <a:chExt cx="12260088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260088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35÷4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8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3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B82496C-DDA2-428C-8279-720C5BC7DC54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6098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497874" y="2290226"/>
            <a:ext cx="11370420" cy="2277547"/>
            <a:chOff x="601069" y="2290226"/>
            <a:chExt cx="11370420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1370420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9÷2</a:t>
              </a:r>
              <a:r>
                <a:rPr kumimoji="1" lang="ja-JP" altLang="en-US" sz="8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8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4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7959635" y="2875002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8642E7D-B311-4C6B-9FE9-18F371435E1C}"/>
              </a:ext>
            </a:extLst>
          </p:cNvPr>
          <p:cNvSpPr/>
          <p:nvPr/>
        </p:nvSpPr>
        <p:spPr>
          <a:xfrm>
            <a:off x="6645711" y="2092200"/>
            <a:ext cx="5145280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438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497874" y="2290226"/>
            <a:ext cx="11370420" cy="2277547"/>
            <a:chOff x="601069" y="2290226"/>
            <a:chExt cx="11370420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1370420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6÷5</a:t>
              </a:r>
              <a:r>
                <a:rPr kumimoji="1" lang="ja-JP" altLang="en-US" sz="8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8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7959635" y="2875002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DB0B6AF-9D4C-4730-BCCC-F499E3CAAC4F}"/>
              </a:ext>
            </a:extLst>
          </p:cNvPr>
          <p:cNvSpPr/>
          <p:nvPr/>
        </p:nvSpPr>
        <p:spPr>
          <a:xfrm>
            <a:off x="6645711" y="2092200"/>
            <a:ext cx="5145280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0699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497874" y="2290226"/>
            <a:ext cx="11370420" cy="2277547"/>
            <a:chOff x="601069" y="2290226"/>
            <a:chExt cx="11370420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1370420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7÷5</a:t>
              </a:r>
              <a:r>
                <a:rPr kumimoji="1" lang="ja-JP" altLang="en-US" sz="8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8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7959635" y="2875002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6BDED32-D50F-48E4-B66C-4F18F6D55811}"/>
              </a:ext>
            </a:extLst>
          </p:cNvPr>
          <p:cNvSpPr/>
          <p:nvPr/>
        </p:nvSpPr>
        <p:spPr>
          <a:xfrm>
            <a:off x="6645711" y="2092200"/>
            <a:ext cx="5145280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9952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497874" y="2290226"/>
            <a:ext cx="11370420" cy="2277547"/>
            <a:chOff x="601069" y="2290226"/>
            <a:chExt cx="11370420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1370420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8÷5</a:t>
              </a:r>
              <a:r>
                <a:rPr kumimoji="1" lang="ja-JP" altLang="en-US" sz="8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8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3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7959635" y="2875002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7B4C2D8-DBC6-447A-9D2C-4ED17E8EBA5E}"/>
              </a:ext>
            </a:extLst>
          </p:cNvPr>
          <p:cNvSpPr/>
          <p:nvPr/>
        </p:nvSpPr>
        <p:spPr>
          <a:xfrm>
            <a:off x="6645711" y="2092200"/>
            <a:ext cx="5145280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8363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497874" y="2290226"/>
            <a:ext cx="11370420" cy="2277547"/>
            <a:chOff x="601069" y="2290226"/>
            <a:chExt cx="11370420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1370420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9÷5</a:t>
              </a:r>
              <a:r>
                <a:rPr kumimoji="1" lang="ja-JP" altLang="en-US" sz="8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8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4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7959635" y="2875002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9A17C11-B832-42AD-A1BF-4E72D2BDF49A}"/>
              </a:ext>
            </a:extLst>
          </p:cNvPr>
          <p:cNvSpPr/>
          <p:nvPr/>
        </p:nvSpPr>
        <p:spPr>
          <a:xfrm>
            <a:off x="6645711" y="2092200"/>
            <a:ext cx="5145280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7990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603130" cy="2277547"/>
            <a:chOff x="601069" y="2290226"/>
            <a:chExt cx="12603130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603130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11÷5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6B7DFDB-EC6D-4E9F-A934-BF4693443D24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2046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603130" cy="2277547"/>
            <a:chOff x="601069" y="2290226"/>
            <a:chExt cx="12603130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603130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12÷5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376FD89-F7AE-46C6-81E8-EFF2EA21A676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768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603130" cy="2277547"/>
            <a:chOff x="601069" y="2290226"/>
            <a:chExt cx="12603130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603130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13÷5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3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D9CB4A9-AC59-44D8-A6D5-5C65C50700AD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2847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603130" cy="2277547"/>
            <a:chOff x="601069" y="2290226"/>
            <a:chExt cx="12603130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603130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14÷5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4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86C45FE-BD1F-4B6D-B5FB-A6CE7BB7D187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5714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603130" cy="2277547"/>
            <a:chOff x="601069" y="2290226"/>
            <a:chExt cx="12603130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603130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16÷5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3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AF1D899-EBD7-4B0D-B2CB-49D3059A1D2A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202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603130" cy="2277547"/>
            <a:chOff x="601069" y="2290226"/>
            <a:chExt cx="12603130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603130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17÷5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3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4B29E14-7AAC-4575-B1C0-ED0170D23233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9440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603130" cy="2277547"/>
            <a:chOff x="601069" y="2290226"/>
            <a:chExt cx="12603130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603130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11÷2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5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36D8523-908E-47DE-AED9-4C48BF079C15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5771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603130" cy="2277547"/>
            <a:chOff x="601069" y="2290226"/>
            <a:chExt cx="12603130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603130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18÷5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3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3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40023BF-5509-4DC3-92EA-725B304A34C7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5795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603130" cy="2277547"/>
            <a:chOff x="601069" y="2290226"/>
            <a:chExt cx="12603130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603130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19÷5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3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4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25F4A94-41F0-4DCF-BB4D-F5490E881F50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1923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260088" cy="2277547"/>
            <a:chOff x="601069" y="2290226"/>
            <a:chExt cx="12260088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260088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21÷5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4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3C4EEF2-F1D5-4E11-9DB9-D70A30A88DC3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3094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260088" cy="2277547"/>
            <a:chOff x="601069" y="2290226"/>
            <a:chExt cx="12260088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260088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22÷5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4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095DBEE-AE78-4C2E-ACB9-3A7555890B61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8864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260088" cy="2277547"/>
            <a:chOff x="601069" y="2290226"/>
            <a:chExt cx="12260088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260088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23÷5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4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3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3EA65D9-6D50-45A3-B0D6-0D8F592150B3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6246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260088" cy="2277547"/>
            <a:chOff x="601069" y="2290226"/>
            <a:chExt cx="12260088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260088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24÷5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4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4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520565F-A35A-4891-AB21-ADD8DB135244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824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260088" cy="2277547"/>
            <a:chOff x="601069" y="2290226"/>
            <a:chExt cx="12260088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260088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26÷5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5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7039624-1C53-4EC5-B416-1EC774B76FF9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635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260088" cy="2277547"/>
            <a:chOff x="601069" y="2290226"/>
            <a:chExt cx="12260088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260088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27÷5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5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9867672-5AE7-400B-8C58-A3F062500BFB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4079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260088" cy="2277547"/>
            <a:chOff x="601069" y="2290226"/>
            <a:chExt cx="12260088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260088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28÷5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5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3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7AD8A0C-EC25-4899-A455-8EE7741EABC1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8039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260088" cy="2277547"/>
            <a:chOff x="601069" y="2290226"/>
            <a:chExt cx="12260088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260088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29÷5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5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4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68B9405-12CB-4CA4-83A4-8521B4D94A3F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1024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603130" cy="2277547"/>
            <a:chOff x="601069" y="2290226"/>
            <a:chExt cx="12603130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603130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13÷2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6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3B46D7F-1D96-4ACF-B6A6-058D21F7CB4D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8598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260088" cy="2277547"/>
            <a:chOff x="601069" y="2290226"/>
            <a:chExt cx="12260088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260088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31÷5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6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3E319BF-BE0B-4D67-9344-B12F29148862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1118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260088" cy="2277547"/>
            <a:chOff x="601069" y="2290226"/>
            <a:chExt cx="12260088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260088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32÷5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6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B9BA0E2-210F-4BC9-804F-B3F70E88CB20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4615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260088" cy="2277547"/>
            <a:chOff x="601069" y="2290226"/>
            <a:chExt cx="12260088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260088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33÷5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6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3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6DA0F3F-190B-411E-ADF6-3622BE65190F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8234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260088" cy="2277547"/>
            <a:chOff x="601069" y="2290226"/>
            <a:chExt cx="12260088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260088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34÷5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6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4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2EF3187-F4F0-4979-A963-FFA254B96AC0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1931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260088" cy="2277547"/>
            <a:chOff x="601069" y="2290226"/>
            <a:chExt cx="12260088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260088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36÷5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7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AF7442F-7807-4332-A001-908F8AB1451B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3642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260088" cy="2277547"/>
            <a:chOff x="601069" y="2290226"/>
            <a:chExt cx="12260088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260088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37÷5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7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4F50C42-89A8-40FA-B1B4-82EB44A43461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0553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260088" cy="2277547"/>
            <a:chOff x="601069" y="2290226"/>
            <a:chExt cx="12260088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260088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38÷5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7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3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3B18612-21EF-43E2-AEC9-91E1890C8785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4689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260088" cy="2277547"/>
            <a:chOff x="601069" y="2290226"/>
            <a:chExt cx="12260088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260088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39÷5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7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4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6BF3FD7-F0BF-49C1-93D8-9B48279F714F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6205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260088" cy="2277547"/>
            <a:chOff x="601069" y="2290226"/>
            <a:chExt cx="12260088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260088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41÷5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8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C0668B0-6550-42F4-A6D1-C7027931F332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3653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260088" cy="2277547"/>
            <a:chOff x="601069" y="2290226"/>
            <a:chExt cx="12260088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260088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42÷5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8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B8DFBF4-757E-4A7A-9F2B-0C20D147E7F5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9502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603130" cy="2277547"/>
            <a:chOff x="601069" y="2290226"/>
            <a:chExt cx="12603130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603130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15÷2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7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E5D2892-178A-4EA2-A085-9C53C6129527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5541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260088" cy="2277547"/>
            <a:chOff x="601069" y="2290226"/>
            <a:chExt cx="12260088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260088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43÷5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8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3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5A887C5-B427-4B77-B5EB-BA843D724097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840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260088" cy="2277547"/>
            <a:chOff x="601069" y="2290226"/>
            <a:chExt cx="12260088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260088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44÷5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8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4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A5CEE8F-3BF3-4710-B11A-65782CFBDD35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1718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497874" y="2290226"/>
            <a:ext cx="11370420" cy="2277547"/>
            <a:chOff x="601069" y="2290226"/>
            <a:chExt cx="11370420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1370420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7÷6</a:t>
              </a:r>
              <a:r>
                <a:rPr kumimoji="1" lang="ja-JP" altLang="en-US" sz="8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8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7959635" y="2875002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3642F8B-F7C3-4901-B531-837A2C4BB540}"/>
              </a:ext>
            </a:extLst>
          </p:cNvPr>
          <p:cNvSpPr/>
          <p:nvPr/>
        </p:nvSpPr>
        <p:spPr>
          <a:xfrm>
            <a:off x="6645711" y="2092200"/>
            <a:ext cx="5145280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1400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497874" y="2290226"/>
            <a:ext cx="11370420" cy="2277547"/>
            <a:chOff x="601069" y="2290226"/>
            <a:chExt cx="11370420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1370420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8÷6</a:t>
              </a:r>
              <a:r>
                <a:rPr kumimoji="1" lang="ja-JP" altLang="en-US" sz="8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8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7959635" y="2875002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3783AB9-DA51-4E88-B634-1A1050E994AA}"/>
              </a:ext>
            </a:extLst>
          </p:cNvPr>
          <p:cNvSpPr/>
          <p:nvPr/>
        </p:nvSpPr>
        <p:spPr>
          <a:xfrm>
            <a:off x="6645711" y="2092200"/>
            <a:ext cx="5145280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1150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497874" y="2290226"/>
            <a:ext cx="11370420" cy="2277547"/>
            <a:chOff x="601069" y="2290226"/>
            <a:chExt cx="11370420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1370420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9÷6</a:t>
              </a:r>
              <a:r>
                <a:rPr kumimoji="1" lang="ja-JP" altLang="en-US" sz="8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8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3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7959635" y="2875002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506CDD0-6BE0-49C2-88B7-D8CA81F0D2B8}"/>
              </a:ext>
            </a:extLst>
          </p:cNvPr>
          <p:cNvSpPr/>
          <p:nvPr/>
        </p:nvSpPr>
        <p:spPr>
          <a:xfrm>
            <a:off x="6645711" y="2092200"/>
            <a:ext cx="5145280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2265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603130" cy="2277547"/>
            <a:chOff x="601069" y="2290226"/>
            <a:chExt cx="12603130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603130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10÷6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4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0BA8A08-B9D0-4DD1-A4ED-49C11DD05BBD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6466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260088" cy="2277547"/>
            <a:chOff x="601069" y="2290226"/>
            <a:chExt cx="12260088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260088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13÷6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3B8F273-42C4-41C4-9456-C73F128D4838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7704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260088" cy="2277547"/>
            <a:chOff x="601069" y="2290226"/>
            <a:chExt cx="12260088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260088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14÷6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F4E76AC-0BBF-4350-9A58-EEA41008CFFE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5829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260088" cy="2277547"/>
            <a:chOff x="601069" y="2290226"/>
            <a:chExt cx="12260088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260088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15÷6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3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EDE816D-7677-4185-8C24-A1C89652BB1D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462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260088" cy="2277547"/>
            <a:chOff x="601069" y="2290226"/>
            <a:chExt cx="12260088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260088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16÷6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4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27BFEB4-A95A-4922-9B5D-25BD99475616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1519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603130" cy="2277547"/>
            <a:chOff x="601069" y="2290226"/>
            <a:chExt cx="12603130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603130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17÷2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8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06A9BC5-980E-4259-B783-AE5B168ED114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334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260088" cy="2277547"/>
            <a:chOff x="601069" y="2290226"/>
            <a:chExt cx="12260088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260088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17÷6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5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4B8FF3F-EA20-435B-8A3C-FC104C14DF14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448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260088" cy="2277547"/>
            <a:chOff x="601069" y="2290226"/>
            <a:chExt cx="12260088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260088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19÷6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3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A4BC56B-0D98-4C8E-BE5A-41F178082815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4589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260088" cy="2277547"/>
            <a:chOff x="601069" y="2290226"/>
            <a:chExt cx="12260088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260088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20÷6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3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95909E1-5004-4329-B5D3-C691382432CE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0069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260088" cy="2277547"/>
            <a:chOff x="601069" y="2290226"/>
            <a:chExt cx="12260088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260088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21÷6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3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3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5634738-7EAD-47C4-B08F-BF8A54712EB5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5547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260088" cy="2277547"/>
            <a:chOff x="601069" y="2290226"/>
            <a:chExt cx="12260088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260088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22÷6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3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4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D2E1154-56C0-4E3C-A644-94687DDDA0C3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7268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260088" cy="2277547"/>
            <a:chOff x="601069" y="2290226"/>
            <a:chExt cx="12260088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260088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23÷6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3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5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195642F-A896-4331-A0D6-406DB349B5A2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0319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260088" cy="2277547"/>
            <a:chOff x="601069" y="2290226"/>
            <a:chExt cx="12260088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260088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25÷6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4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B15FABC-E377-4887-BF29-B0CD74D2F60F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2295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260088" cy="2277547"/>
            <a:chOff x="601069" y="2290226"/>
            <a:chExt cx="12260088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260088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26÷6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4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ABA13E2-BBF6-4A79-8049-4313D2420B30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122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260088" cy="2277547"/>
            <a:chOff x="601069" y="2290226"/>
            <a:chExt cx="12260088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260088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27÷6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4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3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71455AC-ADF7-4825-80BC-210C5EB1EE23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8021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260088" cy="2277547"/>
            <a:chOff x="601069" y="2290226"/>
            <a:chExt cx="12260088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260088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28÷6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4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4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D73AE3B-AF21-4477-A7C3-7A491DDC6324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1659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745</TotalTime>
  <Words>562</Words>
  <Application>Microsoft Office PowerPoint</Application>
  <PresentationFormat>ワイド画面</PresentationFormat>
  <Paragraphs>280</Paragraphs>
  <Slides>140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140</vt:i4>
      </vt:variant>
    </vt:vector>
  </HeadingPairs>
  <TitlesOfParts>
    <vt:vector size="145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あまりのあるわり算（４）</dc:title>
  <dc:creator>colas@edu-c.local</dc:creator>
  <cp:lastModifiedBy>中山 亜紀</cp:lastModifiedBy>
  <cp:revision>91</cp:revision>
  <dcterms:created xsi:type="dcterms:W3CDTF">2019-12-03T00:44:33Z</dcterms:created>
  <dcterms:modified xsi:type="dcterms:W3CDTF">2020-04-08T06:57:53Z</dcterms:modified>
</cp:coreProperties>
</file>