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312" r:id="rId3"/>
    <p:sldId id="316" r:id="rId4"/>
    <p:sldId id="314" r:id="rId5"/>
    <p:sldId id="315" r:id="rId6"/>
    <p:sldId id="313" r:id="rId7"/>
    <p:sldId id="317" r:id="rId8"/>
    <p:sldId id="318" r:id="rId9"/>
    <p:sldId id="319" r:id="rId10"/>
    <p:sldId id="320" r:id="rId11"/>
    <p:sldId id="322" r:id="rId12"/>
    <p:sldId id="323" r:id="rId13"/>
    <p:sldId id="324" r:id="rId14"/>
    <p:sldId id="321" r:id="rId15"/>
    <p:sldId id="325" r:id="rId16"/>
    <p:sldId id="326" r:id="rId17"/>
    <p:sldId id="327" r:id="rId18"/>
    <p:sldId id="328" r:id="rId19"/>
    <p:sldId id="329" r:id="rId20"/>
    <p:sldId id="334" r:id="rId21"/>
    <p:sldId id="330" r:id="rId22"/>
    <p:sldId id="331" r:id="rId23"/>
    <p:sldId id="332" r:id="rId24"/>
    <p:sldId id="333" r:id="rId25"/>
    <p:sldId id="335" r:id="rId26"/>
    <p:sldId id="336" r:id="rId27"/>
    <p:sldId id="338" r:id="rId28"/>
    <p:sldId id="339" r:id="rId29"/>
    <p:sldId id="340" r:id="rId30"/>
    <p:sldId id="337" r:id="rId31"/>
    <p:sldId id="341" r:id="rId32"/>
    <p:sldId id="342" r:id="rId33"/>
    <p:sldId id="343" r:id="rId34"/>
    <p:sldId id="344" r:id="rId35"/>
    <p:sldId id="345" r:id="rId36"/>
    <p:sldId id="346" r:id="rId37"/>
    <p:sldId id="347" r:id="rId38"/>
    <p:sldId id="348" r:id="rId39"/>
    <p:sldId id="349" r:id="rId40"/>
    <p:sldId id="350" r:id="rId41"/>
    <p:sldId id="351" r:id="rId42"/>
    <p:sldId id="352" r:id="rId43"/>
    <p:sldId id="353" r:id="rId44"/>
    <p:sldId id="354" r:id="rId45"/>
    <p:sldId id="355" r:id="rId46"/>
    <p:sldId id="356" r:id="rId47"/>
    <p:sldId id="357" r:id="rId48"/>
    <p:sldId id="358" r:id="rId49"/>
    <p:sldId id="359" r:id="rId50"/>
    <p:sldId id="360" r:id="rId51"/>
    <p:sldId id="362" r:id="rId52"/>
    <p:sldId id="363" r:id="rId53"/>
    <p:sldId id="364" r:id="rId54"/>
    <p:sldId id="361" r:id="rId55"/>
    <p:sldId id="365" r:id="rId56"/>
    <p:sldId id="366" r:id="rId57"/>
    <p:sldId id="367" r:id="rId58"/>
    <p:sldId id="368" r:id="rId59"/>
    <p:sldId id="369" r:id="rId60"/>
    <p:sldId id="370" r:id="rId61"/>
    <p:sldId id="371" r:id="rId62"/>
    <p:sldId id="372" r:id="rId63"/>
    <p:sldId id="373" r:id="rId64"/>
    <p:sldId id="374" r:id="rId65"/>
    <p:sldId id="375" r:id="rId66"/>
    <p:sldId id="376" r:id="rId67"/>
    <p:sldId id="377" r:id="rId68"/>
    <p:sldId id="378" r:id="rId69"/>
    <p:sldId id="379" r:id="rId70"/>
    <p:sldId id="380" r:id="rId71"/>
    <p:sldId id="381" r:id="rId72"/>
    <p:sldId id="382" r:id="rId73"/>
    <p:sldId id="383" r:id="rId74"/>
    <p:sldId id="384" r:id="rId75"/>
    <p:sldId id="385" r:id="rId76"/>
    <p:sldId id="386" r:id="rId77"/>
    <p:sldId id="387" r:id="rId78"/>
    <p:sldId id="388" r:id="rId79"/>
    <p:sldId id="389" r:id="rId80"/>
    <p:sldId id="390" r:id="rId81"/>
    <p:sldId id="391" r:id="rId82"/>
    <p:sldId id="394" r:id="rId83"/>
    <p:sldId id="392" r:id="rId84"/>
    <p:sldId id="395" r:id="rId85"/>
    <p:sldId id="393" r:id="rId86"/>
    <p:sldId id="402" r:id="rId87"/>
    <p:sldId id="403" r:id="rId88"/>
    <p:sldId id="404" r:id="rId89"/>
    <p:sldId id="405" r:id="rId90"/>
    <p:sldId id="406" r:id="rId91"/>
    <p:sldId id="407" r:id="rId92"/>
    <p:sldId id="412" r:id="rId93"/>
    <p:sldId id="413" r:id="rId94"/>
    <p:sldId id="414" r:id="rId95"/>
    <p:sldId id="415" r:id="rId96"/>
    <p:sldId id="416" r:id="rId97"/>
    <p:sldId id="417" r:id="rId98"/>
    <p:sldId id="418" r:id="rId99"/>
    <p:sldId id="419" r:id="rId100"/>
    <p:sldId id="420" r:id="rId101"/>
    <p:sldId id="421" r:id="rId102"/>
    <p:sldId id="426" r:id="rId103"/>
    <p:sldId id="422" r:id="rId104"/>
    <p:sldId id="423" r:id="rId105"/>
    <p:sldId id="424" r:id="rId106"/>
    <p:sldId id="425" r:id="rId107"/>
    <p:sldId id="427" r:id="rId108"/>
    <p:sldId id="428" r:id="rId109"/>
    <p:sldId id="429" r:id="rId110"/>
    <p:sldId id="430" r:id="rId111"/>
    <p:sldId id="431" r:id="rId112"/>
    <p:sldId id="432" r:id="rId113"/>
    <p:sldId id="433" r:id="rId114"/>
    <p:sldId id="434" r:id="rId115"/>
    <p:sldId id="435" r:id="rId116"/>
    <p:sldId id="436" r:id="rId117"/>
    <p:sldId id="437" r:id="rId118"/>
    <p:sldId id="438" r:id="rId119"/>
    <p:sldId id="439" r:id="rId120"/>
    <p:sldId id="440" r:id="rId121"/>
    <p:sldId id="443" r:id="rId122"/>
    <p:sldId id="441" r:id="rId123"/>
    <p:sldId id="442" r:id="rId124"/>
    <p:sldId id="444" r:id="rId125"/>
    <p:sldId id="445" r:id="rId126"/>
    <p:sldId id="446" r:id="rId127"/>
    <p:sldId id="447" r:id="rId128"/>
    <p:sldId id="448" r:id="rId129"/>
    <p:sldId id="449" r:id="rId130"/>
    <p:sldId id="450" r:id="rId131"/>
    <p:sldId id="451" r:id="rId132"/>
    <p:sldId id="452" r:id="rId133"/>
    <p:sldId id="453" r:id="rId134"/>
    <p:sldId id="454" r:id="rId135"/>
    <p:sldId id="455" r:id="rId136"/>
    <p:sldId id="456" r:id="rId137"/>
    <p:sldId id="457" r:id="rId138"/>
    <p:sldId id="458" r:id="rId139"/>
    <p:sldId id="459" r:id="rId140"/>
    <p:sldId id="460" r:id="rId14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presProps" Target="pres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26352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わり算４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43396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あまりのある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6D46CDB-8A96-442B-8650-CAF17DAD8A9F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58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29÷6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F78D4D-9943-457E-B767-8318038E7FF8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22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31÷6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9A25814-0938-4970-AF44-9AD0805F6E80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85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32÷6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38FDAE-672F-4539-B772-5419DBAFDEA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64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33÷6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3007AA-2518-4CD6-854D-32618891101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95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34÷6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C1A793-9C27-49C0-8B4D-E22D851F90AA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33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35÷6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1ABA765-4206-46C5-8242-67597E2E0C9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82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37÷6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4E19D2-2AD8-475E-9EED-4E481AC1803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3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38÷6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CE0BC2-1682-402E-AD6E-DCE6FDF1EB3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9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39÷6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E801825-AB2B-44B7-A91B-14C2F37609A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58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40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F945CF9-32F2-423C-B1EB-0E3892B6618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13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FE5576-561A-4157-87B6-A90D35C7868C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55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41÷6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5A9C36-5402-4F25-95A7-FCDFA1C9BD7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79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43÷6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39CD188-C0BC-4E1B-8E37-3AC69125DC5A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55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44÷6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72EA93-3408-4DFD-AAE9-2E6BB0C362F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74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45÷6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D9CA5B-64C9-4F0D-A7AE-E7BFC8BEC4A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21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46÷6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43AB5D-5854-4D3C-8655-58EBF28F981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82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47÷6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3EFAE3-9FA7-49F2-8309-78E39ACD17C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95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49÷6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EEDB201-5BF0-4D5E-93E5-C77609A374F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90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50÷6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22A88A3-D930-44CA-B308-14851780B01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32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51÷6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FE875E-72B7-40A3-8EAD-57B0C8FB719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82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52÷6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AD0B5E-EBA2-4784-928D-140E268C0F5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65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B2E9B60-C209-4F4E-9F9E-3423D6C7681B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08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53÷6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06CA07-69D3-4387-AD20-6AD3019AF31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29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8÷7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0DC9A0C-1835-499B-B17B-4CB1C6F01891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64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9÷7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67F5EA7-33B9-4E5C-B66F-74D0B403CB83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6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10÷7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29B89F0-A284-4953-96A5-A662ED222AE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85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11÷7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1974470407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12÷7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366271155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223130026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15÷7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2804227689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16÷7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376900577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943257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2359C1-35DD-4DBF-A8AF-3CBA46609BBE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57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18÷7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3284848421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19÷7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18675010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20÷7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1024001316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22÷7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13231643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23÷7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172065464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24÷7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387197452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25÷7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4116252525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26÷7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3863265683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27÷7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142229312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29÷7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2195208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10÷3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4F7D24F-5990-446E-8D6D-DF32A5738D3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19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30÷7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</p:spTree>
    <p:extLst>
      <p:ext uri="{BB962C8B-B14F-4D97-AF65-F5344CB8AC3E}">
        <p14:creationId xmlns:p14="http://schemas.microsoft.com/office/powerpoint/2010/main" val="2804835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11÷3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13D38D2-8D1C-4D2B-B3DF-67CB4F971048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78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64D73F2-964E-4665-BB7D-03263D70D7D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18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14÷3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BACC972-47AF-455F-A072-76410E8A13E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64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16÷3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FEC2B7C-9ED1-45B6-B79E-A2F9B7A0B06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85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25EF06-EEF9-4390-BDCC-A5DA3D0BDB1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16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FE75CFA-887D-45A2-AE61-0D565867637A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32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19÷3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134A21-973A-403D-8254-535C50F8F43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07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20÷3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9C2A18C-18FB-47F3-A087-60770E7CC89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09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22÷3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1DD7E19-BEE3-4EB5-8D85-2E7E640619F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3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23÷3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756A0CD-2998-4E52-82D0-14DA96A56C3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1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25÷3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C8A5741-748D-4C89-B9CB-94A79092B838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55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26÷3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693BB8C-7BAA-49C1-AF31-49B8CC796B4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5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5÷4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ED627D3-F654-4706-A998-B406C632F8EF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62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6÷4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7015D7-2E83-4C07-ACED-F86954BDD7C5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94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7÷4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47AA60-8FD3-4A40-800A-DE51EBAAD58B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91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9÷4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417BA9E-7385-42BC-A520-F620C7F4DAA0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431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7E5C7B-58BC-4C04-9AEF-D31CD199D028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60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10÷4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6919693-3D9E-4D63-847B-34BCCA2ABF7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10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11÷4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B04B7E3-4B7E-475E-8A01-B00012227F9B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A6B7D9-309E-431F-84FB-B9D6BE0566B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5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14÷4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914EAE9-C8D2-4B6F-A1F7-880BA29DF3B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89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15÷4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16E478-5E0C-4EE3-A888-DBEA33B1631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29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66CB246-9612-4401-B026-392D9C9ED8BE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49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18÷4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3898A0-865A-4569-926A-90ABFCCA25F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65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19÷4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D1D49BD-D011-44C9-9E96-4AFFBA06D35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52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21÷4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F22818-ECE2-45BE-AEE7-F9E353DAEA8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5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22÷4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DAE482-8A44-485D-911A-5722354B94A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5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2E9036-4159-4EE2-A337-442BDE758A42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89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23÷4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1C3F49-A8A4-44CE-9EA6-36BC9A8851B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62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25÷4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26E302-EEC7-4530-8D4B-7B5C2A6859F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9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26÷4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2F5026D-D15F-4566-B241-7FDDC09EFA6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0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27÷4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01C1A84-4C99-4047-8F4D-AE1718F5DBFC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25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29÷4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87F762-6771-4653-9906-B39234E3F39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491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30÷4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49777-BE77-4D2D-B94C-2973720B7E4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27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31÷4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BD48D2-7579-488D-B070-B2D9D41BE0AA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89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33÷4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7786B9-B114-4D2A-AD72-26FB0C44EDA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71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34÷4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911D20-ED3D-4359-A030-6BF193ADB38A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99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35÷4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B82496C-DDA2-428C-8279-720C5BC7DC5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09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642E7D-B311-4C6B-9FE9-18F371435E1C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3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6÷5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DB0B6AF-9D4C-4730-BCCC-F499E3CAAC4F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69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7÷5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BDED32-D50F-48E4-B66C-4F18F6D55811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95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8÷5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B4C2D8-DBC6-447A-9D2C-4ED17E8EBA5E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36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9÷5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9A17C11-B832-42AD-A1BF-4E72D2BDF49A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99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11÷5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6B7DFDB-EC6D-4E9F-A934-BF4693443D2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04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12÷5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376FD89-F7AE-46C6-81E8-EFF2EA21A67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9CB4A9-AC59-44D8-A6D5-5C65C50700A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84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14÷5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6C45FE-BD1F-4B6D-B5FB-A6CE7BB7D18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71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16÷5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AF1D899-EBD7-4B0D-B2CB-49D3059A1D2A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20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4B29E14-7AAC-4575-B1C0-ED0170D2323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44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11÷2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6D8523-908E-47DE-AED9-4C48BF079C1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77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18÷5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0023BF-5509-4DC3-92EA-725B304A34C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79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19÷5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25F4A94-41F0-4DCF-BB4D-F5490E881F50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92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21÷5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C4EEF2-F1D5-4E11-9DB9-D70A30A88DC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09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22÷5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095DBEE-AE78-4C2E-ACB9-3A7555890B6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86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23÷5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EA65D9-6D50-45A3-B0D6-0D8F592150B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24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24÷5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20565F-A35A-4891-AB21-ADD8DB13524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82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26÷5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7039624-1C53-4EC5-B416-1EC774B76FF9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3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27÷5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867672-5AE7-400B-8C58-A3F062500BFB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07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28÷5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AD8A0C-EC25-4899-A455-8EE7741EABC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03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29÷5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68B9405-12CB-4CA4-83A4-8521B4D94A3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02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3B46D7F-1D96-4ACF-B6A6-058D21F7CB4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59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31÷5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E319BF-BE0B-4D67-9344-B12F2914886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11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32÷5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9BA0E2-210F-4BC9-804F-B3F70E88CB20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61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33÷5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DA0F3F-190B-411E-ADF6-3622BE65190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23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34÷5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2EF3187-F4F0-4979-A963-FFA254B96AC0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93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36÷5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AF7442F-7807-4332-A001-908F8AB1451B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64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37÷5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F50C42-89A8-40FA-B1B4-82EB44A43461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553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38÷5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B18612-21EF-43E2-AEC9-91E1890C878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68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39÷5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BF3FD7-F0BF-49C1-93D8-9B48279F714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20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41÷5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C0668B0-6550-42F4-A6D1-C7027931F33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65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42÷5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8DFBF4-757E-4A7A-9F2B-0C20D147E7F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50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15÷2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E5D2892-178A-4EA2-A085-9C53C612952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54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43÷5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A887C5-B427-4B77-B5EB-BA843D72409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4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44÷5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5CEE8F-3BF3-4710-B11A-65782CFBDD3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71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7÷6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642F8B-F7C3-4901-B531-837A2C4BB540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40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8÷6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783AB9-DA51-4E88-B634-1A1050E994AA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15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9÷6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506CDD0-6BE0-49C2-88B7-D8CA81F0D2B8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26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10÷6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0BA8A08-B9D0-4DD1-A4ED-49C11DD05BB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46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B8F273-42C4-41C4-9456-C73F128D4838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70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14÷6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4E76AC-0BBF-4350-9A58-EEA41008CFFE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82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15÷6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DE816D-7677-4185-8C24-A1C89652BB1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46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16÷6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7BFEB4-A95A-4922-9B5D-25BD99475616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51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6A9BC5-980E-4259-B783-AE5B168ED11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33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B8FF3F-EA20-435B-8A3C-FC104C14DF1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4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19÷6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4BC56B-0D98-4C8E-BE5A-41F17808281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58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20÷6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95909E1-5004-4329-B5D3-C691382432CE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06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21÷6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634738-7EAD-47C4-B08F-BF8A54712EB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54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22÷6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2E1154-56C0-4E3C-A644-94687DDDA0C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26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23÷6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95642F-A896-4331-A0D6-406DB349B5A2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1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25÷6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15FABC-E377-4887-BF29-B0CD74D2F60F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29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26÷6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BA13E2-BBF6-4A79-8049-4313D2420B30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12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27÷6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1455AC-ADF7-4825-80BC-210C5EB1EE23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02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260088" cy="2277547"/>
            <a:chOff x="601069" y="2290226"/>
            <a:chExt cx="12260088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260088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28÷6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73AE3B-AF21-4477-A7C3-7A491DDC632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65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</TotalTime>
  <Words>562</Words>
  <Application>Microsoft Office PowerPoint</Application>
  <PresentationFormat>ワイド画面</PresentationFormat>
  <Paragraphs>280</Paragraphs>
  <Slides>140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140</vt:i4>
      </vt:variant>
    </vt:vector>
  </HeadingPairs>
  <TitlesOfParts>
    <vt:vector size="14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あまりのあるわり算（４）</dc:title>
  <dc:creator>colas@edu-c.local</dc:creator>
  <cp:lastModifiedBy>中山 亜紀</cp:lastModifiedBy>
  <cp:revision>91</cp:revision>
  <dcterms:created xsi:type="dcterms:W3CDTF">2019-12-03T00:44:33Z</dcterms:created>
  <dcterms:modified xsi:type="dcterms:W3CDTF">2020-04-08T06:57:53Z</dcterms:modified>
</cp:coreProperties>
</file>