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431" r:id="rId3"/>
    <p:sldId id="432" r:id="rId4"/>
    <p:sldId id="433" r:id="rId5"/>
    <p:sldId id="434" r:id="rId6"/>
    <p:sldId id="435" r:id="rId7"/>
    <p:sldId id="436" r:id="rId8"/>
    <p:sldId id="437" r:id="rId9"/>
    <p:sldId id="438" r:id="rId10"/>
    <p:sldId id="439" r:id="rId11"/>
    <p:sldId id="44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43396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あまりのある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52÷6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AD0B5E-EBA2-4784-928D-140E268C0F5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65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06CA07-69D3-4387-AD20-6AD3019AF31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29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39CD188-C0BC-4E1B-8E37-3AC69125DC5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55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44÷6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72EA93-3408-4DFD-AAE9-2E6BB0C362F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74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45÷6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D9CA5B-64C9-4F0D-A7AE-E7BFC8BEC4A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21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46÷6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43AB5D-5854-4D3C-8655-58EBF28F981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82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47÷6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3EFAE3-9FA7-49F2-8309-78E39ACD17C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95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49÷6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EDB201-5BF0-4D5E-93E5-C77609A374F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90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50÷6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2A88A3-D930-44CA-B308-14851780B01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32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51÷6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FE875E-72B7-40A3-8EAD-57B0C8FB719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82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46</Words>
  <Application>Microsoft Office PowerPoint</Application>
  <PresentationFormat>ワイド画面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あまりのあるわり算（３）</dc:title>
  <dc:creator>colas@edu-c.local</dc:creator>
  <cp:lastModifiedBy>中山 亜紀</cp:lastModifiedBy>
  <cp:revision>96</cp:revision>
  <dcterms:created xsi:type="dcterms:W3CDTF">2019-12-03T00:44:33Z</dcterms:created>
  <dcterms:modified xsi:type="dcterms:W3CDTF">2020-04-08T06:56:55Z</dcterms:modified>
</cp:coreProperties>
</file>