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323" r:id="rId3"/>
    <p:sldId id="324" r:id="rId4"/>
    <p:sldId id="321" r:id="rId5"/>
    <p:sldId id="325" r:id="rId6"/>
    <p:sldId id="326" r:id="rId7"/>
    <p:sldId id="327" r:id="rId8"/>
    <p:sldId id="328" r:id="rId9"/>
    <p:sldId id="329" r:id="rId10"/>
    <p:sldId id="334" r:id="rId11"/>
    <p:sldId id="33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9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43396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あまりのある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19÷3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134A21-973A-403D-8254-535C50F8F43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07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20÷3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9C2A18C-18FB-47F3-A087-60770E7CC89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09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2E9B60-C209-4F4E-9F9E-3423D6C7681B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08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2359C1-35DD-4DBF-A8AF-3CBA46609BBE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57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10÷3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4F7D24F-5990-446E-8D6D-DF32A5738D3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19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13D38D2-8D1C-4D2B-B3DF-67CB4F971048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7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64D73F2-964E-4665-BB7D-03263D70D7D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18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14÷3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BACC972-47AF-455F-A072-76410E8A13E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64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16÷3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FEC2B7C-9ED1-45B6-B79E-A2F9B7A0B06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85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25EF06-EEF9-4390-BDCC-A5DA3D0BDB1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16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46</Words>
  <Application>Microsoft Office PowerPoint</Application>
  <PresentationFormat>ワイド画面</PresentationFormat>
  <Paragraphs>22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あまりのあるわり算（２）</dc:title>
  <dc:creator>colas@edu-c.local</dc:creator>
  <cp:lastModifiedBy>中山 亜紀</cp:lastModifiedBy>
  <cp:revision>93</cp:revision>
  <dcterms:created xsi:type="dcterms:W3CDTF">2019-12-03T00:44:33Z</dcterms:created>
  <dcterms:modified xsi:type="dcterms:W3CDTF">2020-04-08T06:54:59Z</dcterms:modified>
</cp:coreProperties>
</file>