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312" r:id="rId3"/>
    <p:sldId id="320" r:id="rId4"/>
    <p:sldId id="316" r:id="rId5"/>
    <p:sldId id="314" r:id="rId6"/>
    <p:sldId id="322" r:id="rId7"/>
    <p:sldId id="315" r:id="rId8"/>
    <p:sldId id="313" r:id="rId9"/>
    <p:sldId id="317" r:id="rId10"/>
    <p:sldId id="318" r:id="rId11"/>
    <p:sldId id="31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9387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１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43396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あまりのある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15÷2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5D2892-178A-4EA2-A085-9C53C6129527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54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17÷2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6A9BC5-980E-4259-B783-AE5B168ED114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33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E75CFA-887D-45A2-AE61-0D565867637A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6D46CDB-8A96-442B-8650-CAF17DAD8A9F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58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7E5C7B-58BC-4C04-9AEF-D31CD199D028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6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2E9036-4159-4EE2-A337-442BDE758A42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89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5÷3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FE5576-561A-4157-87B6-A90D35C7868C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5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497874" y="2290226"/>
            <a:ext cx="11370420" cy="2277547"/>
            <a:chOff x="601069" y="2290226"/>
            <a:chExt cx="1137042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137042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9÷2</a:t>
              </a:r>
              <a:r>
                <a:rPr kumimoji="1"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8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7959635" y="2875002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642E7D-B311-4C6B-9FE9-18F371435E1C}"/>
              </a:ext>
            </a:extLst>
          </p:cNvPr>
          <p:cNvSpPr/>
          <p:nvPr/>
        </p:nvSpPr>
        <p:spPr>
          <a:xfrm>
            <a:off x="6645711" y="2092200"/>
            <a:ext cx="51452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11÷2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6D8523-908E-47DE-AED9-4C48BF079C15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7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CA0A73-8FEF-4C08-9CC6-D7B7BB900F66}"/>
              </a:ext>
            </a:extLst>
          </p:cNvPr>
          <p:cNvGrpSpPr/>
          <p:nvPr/>
        </p:nvGrpSpPr>
        <p:grpSpPr>
          <a:xfrm>
            <a:off x="0" y="2290226"/>
            <a:ext cx="12603130" cy="2277547"/>
            <a:chOff x="601069" y="2290226"/>
            <a:chExt cx="12603130" cy="22775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52741BB-84FB-40EC-A022-EF660506BF02}"/>
                </a:ext>
              </a:extLst>
            </p:cNvPr>
            <p:cNvSpPr txBox="1"/>
            <p:nvPr/>
          </p:nvSpPr>
          <p:spPr>
            <a:xfrm>
              <a:off x="601069" y="2290226"/>
              <a:ext cx="12603130" cy="227754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13÷2</a:t>
              </a:r>
              <a:r>
                <a:rPr kumimoji="1"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=</a:t>
              </a:r>
              <a:r>
                <a:rPr lang="ja-JP" altLang="en-US" sz="4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en-US" altLang="ja-JP" sz="14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A083338-0F2B-40E9-BCD0-0DEBD23AC0C6}"/>
                </a:ext>
              </a:extLst>
            </p:cNvPr>
            <p:cNvSpPr txBox="1"/>
            <p:nvPr/>
          </p:nvSpPr>
          <p:spPr>
            <a:xfrm>
              <a:off x="8908869" y="2875001"/>
              <a:ext cx="272382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あまり</a:t>
              </a:r>
              <a:endParaRPr kumimoji="1" lang="ja-JP" altLang="en-US" sz="660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3B46D7F-1D96-4ACF-B6A6-058D21F7CB4D}"/>
              </a:ext>
            </a:extLst>
          </p:cNvPr>
          <p:cNvSpPr/>
          <p:nvPr/>
        </p:nvSpPr>
        <p:spPr>
          <a:xfrm>
            <a:off x="7072009" y="2092200"/>
            <a:ext cx="4990289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59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46</Words>
  <Application>Microsoft Office PowerPoint</Application>
  <PresentationFormat>ワイド画面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あまりのあるわり算（１）</dc:title>
  <dc:creator>colas@edu-c.local</dc:creator>
  <cp:lastModifiedBy>中山 亜紀</cp:lastModifiedBy>
  <cp:revision>94</cp:revision>
  <dcterms:created xsi:type="dcterms:W3CDTF">2019-12-03T00:44:33Z</dcterms:created>
  <dcterms:modified xsi:type="dcterms:W3CDTF">2020-04-08T06:53:05Z</dcterms:modified>
</cp:coreProperties>
</file>