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6" r:id="rId2"/>
    <p:sldId id="278" r:id="rId3"/>
    <p:sldId id="287" r:id="rId4"/>
    <p:sldId id="288" r:id="rId5"/>
    <p:sldId id="257" r:id="rId6"/>
    <p:sldId id="289" r:id="rId7"/>
    <p:sldId id="290" r:id="rId8"/>
    <p:sldId id="291" r:id="rId9"/>
    <p:sldId id="292" r:id="rId10"/>
    <p:sldId id="293" r:id="rId11"/>
    <p:sldId id="294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08" y="1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101641" y="2770586"/>
            <a:ext cx="7851829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わり算 ５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889236" y="1847256"/>
            <a:ext cx="364715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わりきれる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2093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24÷3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2ECAF06-D65C-48DA-ABC0-1884D7A6A39F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4036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56÷8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DF720B0-253F-4100-8526-3C0E601C6DA2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857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63÷9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0538E4E-A70C-47C4-862E-726771707F2C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12÷3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DE264F4-EB02-4D96-BFF3-9FE2740778ED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8824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42÷7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E647EFD-2999-46AC-B47F-741E490BE878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6759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262472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9÷1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ACEAA0B-BAC3-45B7-AA70-30BCE385E65E}"/>
              </a:ext>
            </a:extLst>
          </p:cNvPr>
          <p:cNvSpPr/>
          <p:nvPr/>
        </p:nvSpPr>
        <p:spPr>
          <a:xfrm>
            <a:off x="8342810" y="2074783"/>
            <a:ext cx="244711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54÷9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2C837C2-D13E-4378-83CD-5FF97ECB1342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43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16÷8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F7129D2-BE09-4A5C-95CF-C62B1CD1AE4B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472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81÷9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6C39FEE-2D31-4404-8784-1D322E6C81CA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657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10÷2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744746E-F734-488C-AA10-5F1027820B85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2540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</TotalTime>
  <Words>34</Words>
  <Application>Microsoft Office PowerPoint</Application>
  <PresentationFormat>ワイド画面</PresentationFormat>
  <Paragraphs>12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わりきれるわり算（５）</dc:title>
  <dc:creator>colas@edu-c.local</dc:creator>
  <cp:lastModifiedBy>中山 亜紀</cp:lastModifiedBy>
  <cp:revision>43</cp:revision>
  <dcterms:created xsi:type="dcterms:W3CDTF">2019-12-03T00:44:33Z</dcterms:created>
  <dcterms:modified xsi:type="dcterms:W3CDTF">2020-04-08T02:28:05Z</dcterms:modified>
</cp:coreProperties>
</file>