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78" r:id="rId3"/>
    <p:sldId id="287" r:id="rId4"/>
    <p:sldId id="288" r:id="rId5"/>
    <p:sldId id="289" r:id="rId6"/>
    <p:sldId id="257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わりきれる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F9B41F-A7CB-45FC-90D6-CD5F83C70E08}"/>
              </a:ext>
            </a:extLst>
          </p:cNvPr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４</a:t>
            </a:r>
          </a:p>
        </p:txBody>
      </p:sp>
    </p:spTree>
    <p:extLst>
      <p:ext uri="{BB962C8B-B14F-4D97-AF65-F5344CB8AC3E}">
        <p14:creationId xmlns:p14="http://schemas.microsoft.com/office/powerpoint/2010/main" val="270209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12D82E-1A31-40EB-BC67-F9D3717C7163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47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18÷6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BE3A958-4166-439C-BB25-517666B89014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4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12÷4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1EA6846-EFAC-401C-8C4D-A8469D69499F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16÷2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5A04DC-92CE-435E-AE80-1CACD627CFB2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82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27÷9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DC3990-6770-4CA1-BDDB-307C38C9948D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75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366281-CE31-4ED7-A7FF-EB5E70004417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48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6÷6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88F315A-E527-4702-BEE2-90E1B163684B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CBF81B-D5A5-4C85-AF11-3037EC0C89EA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17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27÷3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94E313-85A2-42F6-A006-0570CB94FB26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67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24÷6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7F99E50-16CF-4AEC-8B79-B37A2DAD4558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51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34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わりきれるわり算（４）</dc:title>
  <dc:creator>colas@edu-c.local</dc:creator>
  <cp:lastModifiedBy>中山 亜紀</cp:lastModifiedBy>
  <cp:revision>42</cp:revision>
  <dcterms:created xsi:type="dcterms:W3CDTF">2019-12-03T00:44:33Z</dcterms:created>
  <dcterms:modified xsi:type="dcterms:W3CDTF">2020-04-08T02:27:36Z</dcterms:modified>
</cp:coreProperties>
</file>