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6" r:id="rId2"/>
    <p:sldId id="278" r:id="rId3"/>
    <p:sldId id="287" r:id="rId4"/>
    <p:sldId id="288" r:id="rId5"/>
    <p:sldId id="257" r:id="rId6"/>
    <p:sldId id="289" r:id="rId7"/>
    <p:sldId id="290" r:id="rId8"/>
    <p:sldId id="291" r:id="rId9"/>
    <p:sldId id="292" r:id="rId10"/>
    <p:sldId id="293" r:id="rId11"/>
    <p:sldId id="294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08" y="1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101641" y="2770586"/>
            <a:ext cx="7851829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わり算 ３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889236" y="1847256"/>
            <a:ext cx="364715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わりきれる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2093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36÷9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0CB0688-28AE-47D7-B93F-E31536B820DA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6505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45÷5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C177234-3F9B-496C-9EAA-25493BF6A6E8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9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35÷5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F393055-86F7-4F39-B3D9-660A63F1D008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35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21÷7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4FD0573-2AC4-4E7D-AE04-3D5D72098427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82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64÷8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D7568BA-0EB7-4B52-B1BB-328F6DE2BF9F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3174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262472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8÷8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687D47F-CF5D-4528-AB9A-04768AE72C74}"/>
              </a:ext>
            </a:extLst>
          </p:cNvPr>
          <p:cNvSpPr/>
          <p:nvPr/>
        </p:nvSpPr>
        <p:spPr>
          <a:xfrm>
            <a:off x="8342810" y="2074783"/>
            <a:ext cx="2447110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30÷6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38C0B05-1752-4860-9A52-99A5E61872D3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5294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35÷7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B8A2A24-540F-480F-AF94-B8A6DB463512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789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14÷2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42B27FD-1544-4CF9-AFE4-2528544CAB07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4731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727382" y="2074783"/>
            <a:ext cx="10621819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24÷4</a:t>
            </a:r>
            <a:r>
              <a:rPr kumimoji="1" lang="ja-JP" altLang="en-US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C796039-1733-4DB4-9C0B-177A4FFDD2F7}"/>
              </a:ext>
            </a:extLst>
          </p:cNvPr>
          <p:cNvSpPr/>
          <p:nvPr/>
        </p:nvSpPr>
        <p:spPr>
          <a:xfrm>
            <a:off x="9353006" y="2074783"/>
            <a:ext cx="2351314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486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</TotalTime>
  <Words>34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わりきれるわり算（３）</dc:title>
  <dc:creator>colas@edu-c.local</dc:creator>
  <cp:lastModifiedBy>中山 亜紀</cp:lastModifiedBy>
  <cp:revision>46</cp:revision>
  <dcterms:created xsi:type="dcterms:W3CDTF">2019-12-03T00:44:33Z</dcterms:created>
  <dcterms:modified xsi:type="dcterms:W3CDTF">2020-04-08T02:26:54Z</dcterms:modified>
</cp:coreProperties>
</file>