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6" r:id="rId2"/>
    <p:sldId id="257" r:id="rId3"/>
    <p:sldId id="298" r:id="rId4"/>
    <p:sldId id="299" r:id="rId5"/>
    <p:sldId id="291" r:id="rId6"/>
    <p:sldId id="300" r:id="rId7"/>
    <p:sldId id="301" r:id="rId8"/>
    <p:sldId id="302" r:id="rId9"/>
    <p:sldId id="303" r:id="rId10"/>
    <p:sldId id="304" r:id="rId11"/>
    <p:sldId id="305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08" y="1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EE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101641" y="2770586"/>
            <a:ext cx="7851829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わり算 ２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889236" y="1847256"/>
            <a:ext cx="364715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>
                <a:latin typeface="メイリオ" panose="020B0604030504040204" pitchFamily="50" charset="-128"/>
                <a:ea typeface="メイリオ" panose="020B0604030504040204" pitchFamily="50" charset="-128"/>
              </a:rPr>
              <a:t>わりきれる</a:t>
            </a:r>
            <a:endParaRPr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2093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727382" y="2074783"/>
            <a:ext cx="1062181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48÷8</a:t>
            </a:r>
            <a:r>
              <a:rPr kumimoji="1" lang="ja-JP" altLang="en-US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5AAC9A2-9080-46FB-BE59-D073205B9FF6}"/>
              </a:ext>
            </a:extLst>
          </p:cNvPr>
          <p:cNvSpPr/>
          <p:nvPr/>
        </p:nvSpPr>
        <p:spPr>
          <a:xfrm>
            <a:off x="9353006" y="2074783"/>
            <a:ext cx="2351314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848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727382" y="2074783"/>
            <a:ext cx="1062181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14÷7</a:t>
            </a:r>
            <a:r>
              <a:rPr kumimoji="1" lang="ja-JP" altLang="en-US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3356266-2FAE-4D85-9412-A7F74893217D}"/>
              </a:ext>
            </a:extLst>
          </p:cNvPr>
          <p:cNvSpPr/>
          <p:nvPr/>
        </p:nvSpPr>
        <p:spPr>
          <a:xfrm>
            <a:off x="9353006" y="2074783"/>
            <a:ext cx="2351314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14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262472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9÷9</a:t>
            </a:r>
            <a:r>
              <a:rPr kumimoji="1" lang="ja-JP" altLang="en-US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4A1BE09-1286-47FE-8677-23DBFC83172E}"/>
              </a:ext>
            </a:extLst>
          </p:cNvPr>
          <p:cNvSpPr/>
          <p:nvPr/>
        </p:nvSpPr>
        <p:spPr>
          <a:xfrm>
            <a:off x="8342810" y="2074783"/>
            <a:ext cx="244711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262472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4÷4</a:t>
            </a:r>
            <a:r>
              <a:rPr kumimoji="1" lang="ja-JP" altLang="en-US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DC1641E-0184-4E35-9498-9E2DE2B499CE}"/>
              </a:ext>
            </a:extLst>
          </p:cNvPr>
          <p:cNvSpPr/>
          <p:nvPr/>
        </p:nvSpPr>
        <p:spPr>
          <a:xfrm>
            <a:off x="8342810" y="2074783"/>
            <a:ext cx="244711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400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262472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3÷1</a:t>
            </a:r>
            <a:r>
              <a:rPr kumimoji="1" lang="ja-JP" altLang="en-US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55803E5-93CE-4236-97E0-6C39BB7A22B1}"/>
              </a:ext>
            </a:extLst>
          </p:cNvPr>
          <p:cNvSpPr/>
          <p:nvPr/>
        </p:nvSpPr>
        <p:spPr>
          <a:xfrm>
            <a:off x="8342810" y="2074783"/>
            <a:ext cx="244711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5826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727382" y="2074783"/>
            <a:ext cx="1062181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45÷9</a:t>
            </a:r>
            <a:r>
              <a:rPr kumimoji="1" lang="ja-JP" altLang="en-US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86CAC43-6B9A-4B6C-939B-7999E4B4A9A5}"/>
              </a:ext>
            </a:extLst>
          </p:cNvPr>
          <p:cNvSpPr/>
          <p:nvPr/>
        </p:nvSpPr>
        <p:spPr>
          <a:xfrm>
            <a:off x="9353006" y="2074783"/>
            <a:ext cx="2351314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596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727382" y="2074783"/>
            <a:ext cx="1062181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63÷7</a:t>
            </a:r>
            <a:r>
              <a:rPr kumimoji="1" lang="ja-JP" altLang="en-US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1215236-789A-465F-9902-9822B4A8A1BE}"/>
              </a:ext>
            </a:extLst>
          </p:cNvPr>
          <p:cNvSpPr/>
          <p:nvPr/>
        </p:nvSpPr>
        <p:spPr>
          <a:xfrm>
            <a:off x="9353006" y="2074783"/>
            <a:ext cx="2351314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16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727382" y="2074783"/>
            <a:ext cx="1062181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32÷8</a:t>
            </a:r>
            <a:r>
              <a:rPr kumimoji="1" lang="ja-JP" altLang="en-US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5EECD03-BBDB-441B-B8E5-CBBAD70EF585}"/>
              </a:ext>
            </a:extLst>
          </p:cNvPr>
          <p:cNvSpPr/>
          <p:nvPr/>
        </p:nvSpPr>
        <p:spPr>
          <a:xfrm>
            <a:off x="9353006" y="2074783"/>
            <a:ext cx="2351314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88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262472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2÷1</a:t>
            </a:r>
            <a:r>
              <a:rPr kumimoji="1" lang="ja-JP" altLang="en-US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92F1EC4-46EA-4F90-ADB6-453203DB031F}"/>
              </a:ext>
            </a:extLst>
          </p:cNvPr>
          <p:cNvSpPr/>
          <p:nvPr/>
        </p:nvSpPr>
        <p:spPr>
          <a:xfrm>
            <a:off x="8342810" y="2074783"/>
            <a:ext cx="244711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2775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727382" y="2074783"/>
            <a:ext cx="1062181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18÷9</a:t>
            </a:r>
            <a:r>
              <a:rPr kumimoji="1" lang="ja-JP" altLang="en-US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3C923F8-66E0-4377-A266-B621D0EDDAE6}"/>
              </a:ext>
            </a:extLst>
          </p:cNvPr>
          <p:cNvSpPr/>
          <p:nvPr/>
        </p:nvSpPr>
        <p:spPr>
          <a:xfrm>
            <a:off x="9353006" y="2074783"/>
            <a:ext cx="2351314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8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</TotalTime>
  <Words>34</Words>
  <Application>Microsoft Office PowerPoint</Application>
  <PresentationFormat>ワイド画面</PresentationFormat>
  <Paragraphs>12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わりきれるわり算（２）</dc:title>
  <dc:creator>colas@edu-c.local</dc:creator>
  <cp:lastModifiedBy>中山 亜紀</cp:lastModifiedBy>
  <cp:revision>40</cp:revision>
  <dcterms:created xsi:type="dcterms:W3CDTF">2019-12-03T00:44:33Z</dcterms:created>
  <dcterms:modified xsi:type="dcterms:W3CDTF">2020-04-08T02:26:11Z</dcterms:modified>
</cp:coreProperties>
</file>