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57" r:id="rId3"/>
    <p:sldId id="298" r:id="rId4"/>
    <p:sldId id="299" r:id="rId5"/>
    <p:sldId id="291" r:id="rId6"/>
    <p:sldId id="300" r:id="rId7"/>
    <p:sldId id="301" r:id="rId8"/>
    <p:sldId id="302" r:id="rId9"/>
    <p:sldId id="303" r:id="rId10"/>
    <p:sldId id="304" r:id="rId11"/>
    <p:sldId id="305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２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わりきれる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093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48÷8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AAC9A2-9080-46FB-BE59-D073205B9FF6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84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14÷7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356266-2FAE-4D85-9412-A7F74893217D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14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9÷9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4A1BE09-1286-47FE-8677-23DBFC83172E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4÷4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DC1641E-0184-4E35-9498-9E2DE2B499CE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40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3÷1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55803E5-93CE-4236-97E0-6C39BB7A22B1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82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45÷9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86CAC43-6B9A-4B6C-939B-7999E4B4A9A5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96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63÷7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1215236-789A-465F-9902-9822B4A8A1BE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6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32÷8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EECD03-BBDB-441B-B8E5-CBBAD70EF585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88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2÷1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92F1EC4-46EA-4F90-ADB6-453203DB031F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77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18÷9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C923F8-66E0-4377-A266-B621D0EDDAE6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80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34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わりきれるわり算（２）</dc:title>
  <dc:creator>colas@edu-c.local</dc:creator>
  <cp:lastModifiedBy>中山 亜紀</cp:lastModifiedBy>
  <cp:revision>40</cp:revision>
  <dcterms:created xsi:type="dcterms:W3CDTF">2019-12-03T00:44:33Z</dcterms:created>
  <dcterms:modified xsi:type="dcterms:W3CDTF">2020-04-08T02:26:11Z</dcterms:modified>
</cp:coreProperties>
</file>