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6" r:id="rId2"/>
    <p:sldId id="278" r:id="rId3"/>
    <p:sldId id="257" r:id="rId4"/>
    <p:sldId id="291" r:id="rId5"/>
    <p:sldId id="290" r:id="rId6"/>
    <p:sldId id="292" r:id="rId7"/>
    <p:sldId id="293" r:id="rId8"/>
    <p:sldId id="294" r:id="rId9"/>
    <p:sldId id="295" r:id="rId10"/>
    <p:sldId id="296" r:id="rId11"/>
    <p:sldId id="297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08" y="1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101641" y="2770586"/>
            <a:ext cx="7851829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わり算 １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889236" y="1847256"/>
            <a:ext cx="364715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わりきれる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2093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18÷6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BB6A08B-85E4-4729-BEF0-9579A877B704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9906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40÷5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953BED-570D-4147-8D0E-B447CD53B35B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205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737235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20÷5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EEDEA09-D657-42E7-9DFB-EC6DD3B91DC4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262472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8÷4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C76E639-FB65-4753-8C62-CE0199CEA439}"/>
              </a:ext>
            </a:extLst>
          </p:cNvPr>
          <p:cNvSpPr/>
          <p:nvPr/>
        </p:nvSpPr>
        <p:spPr>
          <a:xfrm>
            <a:off x="8342810" y="2074783"/>
            <a:ext cx="244711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21÷7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712725B-1A2D-4018-AFF0-E398E9EF99D2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5963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262472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2÷2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E335CEE-9CA6-49D0-AB01-E9D740CAE78E}"/>
              </a:ext>
            </a:extLst>
          </p:cNvPr>
          <p:cNvSpPr/>
          <p:nvPr/>
        </p:nvSpPr>
        <p:spPr>
          <a:xfrm>
            <a:off x="8342810" y="2074783"/>
            <a:ext cx="244711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84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262472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1÷1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4EE009E-3ED9-4306-A085-42BE5744E3BB}"/>
              </a:ext>
            </a:extLst>
          </p:cNvPr>
          <p:cNvSpPr/>
          <p:nvPr/>
        </p:nvSpPr>
        <p:spPr>
          <a:xfrm>
            <a:off x="8342810" y="2074783"/>
            <a:ext cx="244711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6332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64÷8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9C6BBFC-919C-4C6B-B63C-BA961DCBD888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168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56÷7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D135F30-49BA-49B3-8A69-149A9E1977A8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8235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262472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7÷1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92A2BF0-C6F3-4CC7-A674-B697FCCA261B}"/>
              </a:ext>
            </a:extLst>
          </p:cNvPr>
          <p:cNvSpPr/>
          <p:nvPr/>
        </p:nvSpPr>
        <p:spPr>
          <a:xfrm>
            <a:off x="8342810" y="2074783"/>
            <a:ext cx="244711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5301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</TotalTime>
  <Words>34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わりきれるわり算（１）</dc:title>
  <dc:creator>colas@edu-c.local</dc:creator>
  <cp:lastModifiedBy>中山 亜紀</cp:lastModifiedBy>
  <cp:revision>39</cp:revision>
  <dcterms:created xsi:type="dcterms:W3CDTF">2019-12-03T00:44:33Z</dcterms:created>
  <dcterms:modified xsi:type="dcterms:W3CDTF">2020-04-08T02:26:31Z</dcterms:modified>
</cp:coreProperties>
</file>