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27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9FB2C4B-CB45-462F-994B-F77177E79C90}"/>
              </a:ext>
            </a:extLst>
          </p:cNvPr>
          <p:cNvSpPr/>
          <p:nvPr/>
        </p:nvSpPr>
        <p:spPr>
          <a:xfrm>
            <a:off x="3349094" y="2770586"/>
            <a:ext cx="549381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わり算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B0C0D7B-35E9-4E47-8937-769764028049}"/>
              </a:ext>
            </a:extLst>
          </p:cNvPr>
          <p:cNvSpPr/>
          <p:nvPr/>
        </p:nvSpPr>
        <p:spPr>
          <a:xfrm>
            <a:off x="1428324" y="1847256"/>
            <a:ext cx="572464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わられる数が０の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720443" y="2074783"/>
            <a:ext cx="8924238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0÷6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34D6E8F-D0FF-4295-9945-68D74070958D}"/>
              </a:ext>
            </a:extLst>
          </p:cNvPr>
          <p:cNvSpPr/>
          <p:nvPr/>
        </p:nvSpPr>
        <p:spPr>
          <a:xfrm>
            <a:off x="8660278" y="2118326"/>
            <a:ext cx="216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46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720443" y="2074783"/>
            <a:ext cx="8924238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0÷2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A96F30-DF1E-4602-905B-EFBF3ACF5552}"/>
              </a:ext>
            </a:extLst>
          </p:cNvPr>
          <p:cNvSpPr/>
          <p:nvPr/>
        </p:nvSpPr>
        <p:spPr>
          <a:xfrm>
            <a:off x="8660278" y="2118326"/>
            <a:ext cx="216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720443" y="2074783"/>
            <a:ext cx="8924238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0÷3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F59F25-74D9-4649-84ED-66FFBF710055}"/>
              </a:ext>
            </a:extLst>
          </p:cNvPr>
          <p:cNvSpPr/>
          <p:nvPr/>
        </p:nvSpPr>
        <p:spPr>
          <a:xfrm>
            <a:off x="8660278" y="2118326"/>
            <a:ext cx="216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7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720443" y="2074783"/>
            <a:ext cx="8924238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0÷5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87A5D6-C855-4D82-86D4-AC26933016A5}"/>
              </a:ext>
            </a:extLst>
          </p:cNvPr>
          <p:cNvSpPr/>
          <p:nvPr/>
        </p:nvSpPr>
        <p:spPr>
          <a:xfrm>
            <a:off x="8660278" y="2118326"/>
            <a:ext cx="216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57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720443" y="2074783"/>
            <a:ext cx="8924238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0÷8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4BCFB4A-25E1-450E-A049-27DAEA753AA2}"/>
              </a:ext>
            </a:extLst>
          </p:cNvPr>
          <p:cNvSpPr/>
          <p:nvPr/>
        </p:nvSpPr>
        <p:spPr>
          <a:xfrm>
            <a:off x="8660278" y="2118326"/>
            <a:ext cx="216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01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720443" y="2074783"/>
            <a:ext cx="8924238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0÷1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1CD434-C307-4B8B-B866-1DECF3F884F0}"/>
              </a:ext>
            </a:extLst>
          </p:cNvPr>
          <p:cNvSpPr/>
          <p:nvPr/>
        </p:nvSpPr>
        <p:spPr>
          <a:xfrm>
            <a:off x="8660278" y="2118326"/>
            <a:ext cx="216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87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720443" y="2074783"/>
            <a:ext cx="8924238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0÷9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FD96BCF-5318-47F4-8599-B5098A34D918}"/>
              </a:ext>
            </a:extLst>
          </p:cNvPr>
          <p:cNvSpPr/>
          <p:nvPr/>
        </p:nvSpPr>
        <p:spPr>
          <a:xfrm>
            <a:off x="8660278" y="2118326"/>
            <a:ext cx="216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93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720443" y="2074783"/>
            <a:ext cx="8924238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0÷7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AF1CC07-BCDE-49E6-BE8E-4F714899E6C7}"/>
              </a:ext>
            </a:extLst>
          </p:cNvPr>
          <p:cNvSpPr/>
          <p:nvPr/>
        </p:nvSpPr>
        <p:spPr>
          <a:xfrm>
            <a:off x="8660278" y="2118326"/>
            <a:ext cx="216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7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720443" y="2074783"/>
            <a:ext cx="8924238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0÷4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DC6C62E-927A-4ACB-B943-D855A7F0BB83}"/>
              </a:ext>
            </a:extLst>
          </p:cNvPr>
          <p:cNvSpPr/>
          <p:nvPr/>
        </p:nvSpPr>
        <p:spPr>
          <a:xfrm>
            <a:off x="8660278" y="2118326"/>
            <a:ext cx="2160000" cy="216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72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</TotalTime>
  <Words>34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わられる数が０のわり算</dc:title>
  <dc:creator>colas@edu-c.local</dc:creator>
  <cp:lastModifiedBy>中山 亜紀</cp:lastModifiedBy>
  <cp:revision>52</cp:revision>
  <dcterms:created xsi:type="dcterms:W3CDTF">2019-12-03T00:44:33Z</dcterms:created>
  <dcterms:modified xsi:type="dcterms:W3CDTF">2020-04-08T07:00:24Z</dcterms:modified>
</cp:coreProperties>
</file>