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</a:t>
            </a:r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算 ３</a:t>
            </a:r>
            <a:endParaRPr lang="ja-JP" altLang="en-US" sz="13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わられる数が何十の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B74AAFF-2A02-4A55-9D95-0B69D5620EDC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79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80A43D-878A-4702-9D72-3C7777F07A86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80÷8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F65E175-4254-4A71-9BF1-5F41E9DA8DE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64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8C5DBB6-4E91-45E3-87EE-7E4FA9B1661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23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70÷7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12CF12F-B8B7-4FAD-B466-E6A7AA94B97E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08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EC64022-E83A-4F1A-97A0-2F90C638DCD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5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60÷6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B048F5-6496-4C72-BCBF-0E79C093666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80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809B0E-4758-4892-9390-ABB264B3450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13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90÷9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93543C-F917-43FA-95F7-1EDBDA502F1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58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35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わられる数と答えが10の割り算</dc:title>
  <dc:creator>colas@edu-c.local</dc:creator>
  <cp:lastModifiedBy>中山 亜紀</cp:lastModifiedBy>
  <cp:revision>50</cp:revision>
  <dcterms:created xsi:type="dcterms:W3CDTF">2019-12-03T00:44:33Z</dcterms:created>
  <dcterms:modified xsi:type="dcterms:W3CDTF">2020-04-08T02:35:37Z</dcterms:modified>
</cp:coreProperties>
</file>