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8" r:id="rId2"/>
    <p:sldId id="278" r:id="rId3"/>
    <p:sldId id="307" r:id="rId4"/>
    <p:sldId id="308" r:id="rId5"/>
    <p:sldId id="309" r:id="rId6"/>
    <p:sldId id="310" r:id="rId7"/>
    <p:sldId id="311" r:id="rId8"/>
    <p:sldId id="312" r:id="rId9"/>
    <p:sldId id="313" r:id="rId10"/>
    <p:sldId id="314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08" y="1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101641" y="2770586"/>
            <a:ext cx="7851829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わり算 ２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889236" y="1847256"/>
            <a:ext cx="641714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わられる数が何十の</a:t>
            </a:r>
          </a:p>
        </p:txBody>
      </p:sp>
    </p:spTree>
    <p:extLst>
      <p:ext uri="{BB962C8B-B14F-4D97-AF65-F5344CB8AC3E}">
        <p14:creationId xmlns:p14="http://schemas.microsoft.com/office/powerpoint/2010/main" val="1182730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50÷5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3E229A0-8911-49A8-91C7-D8819883B5BA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1019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80÷8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33E4963-E20D-4F7A-8731-CE5E25092588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35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60÷6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2955DD7-0A62-4221-AD94-DA2EB95565D2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4895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50÷5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63F48EC-6D21-46B8-B075-7BF725E3D61D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7470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40÷4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D681D49-6E2A-444B-A6C7-042B6120A242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683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70÷7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4D1BB21-AF1C-4D12-B748-6B28525F1CED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179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10÷1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F5549C1-FC26-4261-99B3-27D1716FFCF0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8543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90÷9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3502F94-8891-468A-869E-8B8A25DD0FC5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8499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30÷3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DC3CD2-CC93-48DD-AE41-929AF1E1E6FB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941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</TotalTime>
  <Words>35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わられる数と答えが10の割り算</dc:title>
  <dc:creator>colas@edu-c.local</dc:creator>
  <cp:lastModifiedBy>中山 亜紀</cp:lastModifiedBy>
  <cp:revision>47</cp:revision>
  <dcterms:created xsi:type="dcterms:W3CDTF">2019-12-03T00:44:33Z</dcterms:created>
  <dcterms:modified xsi:type="dcterms:W3CDTF">2020-04-08T02:36:13Z</dcterms:modified>
</cp:coreProperties>
</file>