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278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２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わられる数が何十の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50÷5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E229A0-8911-49A8-91C7-D8819883B5BA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01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80÷8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3E4963-E20D-4F7A-8731-CE5E25092588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60÷6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2955DD7-0A62-4221-AD94-DA2EB95565D2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9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50÷5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63F48EC-6D21-46B8-B075-7BF725E3D61D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47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40÷4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D681D49-6E2A-444B-A6C7-042B6120A242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8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70÷7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4D1BB21-AF1C-4D12-B748-6B28525F1CED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7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F5549C1-FC26-4261-99B3-27D1716FFCF0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54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90÷9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3502F94-8891-468A-869E-8B8A25DD0FC5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49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30÷3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DC3CD2-CC93-48DD-AE41-929AF1E1E6F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35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わられる数と答えが10の割り算</dc:title>
  <dc:creator>colas@edu-c.local</dc:creator>
  <cp:lastModifiedBy>中山 亜紀</cp:lastModifiedBy>
  <cp:revision>47</cp:revision>
  <dcterms:created xsi:type="dcterms:W3CDTF">2019-12-03T00:44:33Z</dcterms:created>
  <dcterms:modified xsi:type="dcterms:W3CDTF">2020-04-08T02:36:13Z</dcterms:modified>
</cp:coreProperties>
</file>