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8" r:id="rId2"/>
    <p:sldId id="27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8" y="21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01641" y="2770586"/>
            <a:ext cx="785182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わり算 １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6417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わられる</a:t>
            </a:r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数が何十の</a:t>
            </a:r>
          </a:p>
        </p:txBody>
      </p:sp>
    </p:spTree>
    <p:extLst>
      <p:ext uri="{BB962C8B-B14F-4D97-AF65-F5344CB8AC3E}">
        <p14:creationId xmlns:p14="http://schemas.microsoft.com/office/powerpoint/2010/main" val="1182730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50÷5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8B3E558-5D35-458B-BE8F-F73A6CAA9EEB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914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40÷4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0F1970F-3673-4714-B522-6F68C766F893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10÷1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8CC5064-C540-4D8D-B4D3-F22571BF90B3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347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30÷3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9B1C43D-CE3E-43EB-824C-06200A767290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9471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20÷2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9260EF2-54C4-4D3A-82CF-7DD067BCC7A2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542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60÷6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9D7C37B-C40B-444D-A8F4-DB8B98DD7927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708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90÷9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AC6C6D9-9426-4257-87C4-8E425E6B4068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03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80÷8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0CD1F0A-3C71-404E-A13A-6E2BE8BC6EF5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658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70÷7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40D234D-BD04-4849-902E-15A7226D4E62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330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Words>35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わられる数と答えが10の割り算</dc:title>
  <dc:creator>colas@edu-c.local</dc:creator>
  <cp:lastModifiedBy>colas@edu-c.local</cp:lastModifiedBy>
  <cp:revision>46</cp:revision>
  <dcterms:created xsi:type="dcterms:W3CDTF">2019-12-03T00:44:33Z</dcterms:created>
  <dcterms:modified xsi:type="dcterms:W3CDTF">2020-05-28T04:40:16Z</dcterms:modified>
</cp:coreProperties>
</file>