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2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-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24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00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0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40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89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00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84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43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7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65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9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C99E1-1921-41AF-9952-42C2005134E6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16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714500"/>
            <a:ext cx="12192000" cy="3200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B259BFB-B9B6-4F9C-8BB8-D9FA389F1143}"/>
              </a:ext>
            </a:extLst>
          </p:cNvPr>
          <p:cNvSpPr txBox="1"/>
          <p:nvPr/>
        </p:nvSpPr>
        <p:spPr>
          <a:xfrm>
            <a:off x="1551840" y="2244150"/>
            <a:ext cx="58600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いくつかな</a:t>
            </a:r>
            <a:endParaRPr kumimoji="1" lang="en-US" altLang="ja-JP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5991CA5-F9B7-4811-9E41-1E878AFDE8A3}"/>
              </a:ext>
            </a:extLst>
          </p:cNvPr>
          <p:cNvSpPr txBox="1"/>
          <p:nvPr/>
        </p:nvSpPr>
        <p:spPr>
          <a:xfrm>
            <a:off x="5199384" y="3541379"/>
            <a:ext cx="60756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１から５）</a:t>
            </a:r>
            <a:endParaRPr kumimoji="1" lang="ja-JP" altLang="en-US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78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659422" y="1310054"/>
            <a:ext cx="10858500" cy="2171700"/>
            <a:chOff x="501162" y="1081454"/>
            <a:chExt cx="9231920" cy="1846384"/>
          </a:xfrm>
        </p:grpSpPr>
        <p:sp>
          <p:nvSpPr>
            <p:cNvPr id="4" name="正方形/長方形 3"/>
            <p:cNvSpPr/>
            <p:nvPr/>
          </p:nvSpPr>
          <p:spPr>
            <a:xfrm>
              <a:off x="501162" y="1081454"/>
              <a:ext cx="1846384" cy="1846384"/>
            </a:xfrm>
            <a:prstGeom prst="rect">
              <a:avLst/>
            </a:prstGeom>
            <a:noFill/>
            <a:ln w="2857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4193930" y="1081454"/>
              <a:ext cx="1846384" cy="1846384"/>
            </a:xfrm>
            <a:prstGeom prst="rect">
              <a:avLst/>
            </a:prstGeom>
            <a:noFill/>
            <a:ln w="2857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7886698" y="1081454"/>
              <a:ext cx="1846384" cy="1846384"/>
            </a:xfrm>
            <a:prstGeom prst="rect">
              <a:avLst/>
            </a:prstGeom>
            <a:noFill/>
            <a:ln w="2857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正方形/長方形 9"/>
          <p:cNvSpPr/>
          <p:nvPr/>
        </p:nvSpPr>
        <p:spPr>
          <a:xfrm>
            <a:off x="659422" y="1310054"/>
            <a:ext cx="10858500" cy="21717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/>
          <p:nvPr/>
        </p:nvSpPr>
        <p:spPr>
          <a:xfrm>
            <a:off x="1024302" y="1674934"/>
            <a:ext cx="1441939" cy="1441939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/>
          <p:cNvSpPr/>
          <p:nvPr/>
        </p:nvSpPr>
        <p:spPr>
          <a:xfrm>
            <a:off x="3196002" y="1674934"/>
            <a:ext cx="1441939" cy="1441939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/>
          <p:cNvSpPr/>
          <p:nvPr/>
        </p:nvSpPr>
        <p:spPr>
          <a:xfrm>
            <a:off x="5367702" y="1674934"/>
            <a:ext cx="1441939" cy="1441939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/>
          <p:cNvSpPr/>
          <p:nvPr/>
        </p:nvSpPr>
        <p:spPr>
          <a:xfrm>
            <a:off x="7539402" y="1674934"/>
            <a:ext cx="1441939" cy="1441939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86CDACB-FD67-4BC7-97C5-D1D76072300D}"/>
              </a:ext>
            </a:extLst>
          </p:cNvPr>
          <p:cNvSpPr txBox="1"/>
          <p:nvPr/>
        </p:nvSpPr>
        <p:spPr>
          <a:xfrm>
            <a:off x="4787917" y="4179847"/>
            <a:ext cx="201783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740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659422" y="1310054"/>
            <a:ext cx="10858500" cy="2171700"/>
            <a:chOff x="501162" y="1081454"/>
            <a:chExt cx="9231920" cy="1846384"/>
          </a:xfrm>
        </p:grpSpPr>
        <p:sp>
          <p:nvSpPr>
            <p:cNvPr id="4" name="正方形/長方形 3"/>
            <p:cNvSpPr/>
            <p:nvPr/>
          </p:nvSpPr>
          <p:spPr>
            <a:xfrm>
              <a:off x="501162" y="1081454"/>
              <a:ext cx="1846384" cy="1846384"/>
            </a:xfrm>
            <a:prstGeom prst="rect">
              <a:avLst/>
            </a:prstGeom>
            <a:noFill/>
            <a:ln w="2857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4193930" y="1081454"/>
              <a:ext cx="1846384" cy="1846384"/>
            </a:xfrm>
            <a:prstGeom prst="rect">
              <a:avLst/>
            </a:prstGeom>
            <a:noFill/>
            <a:ln w="2857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7886698" y="1081454"/>
              <a:ext cx="1846384" cy="1846384"/>
            </a:xfrm>
            <a:prstGeom prst="rect">
              <a:avLst/>
            </a:prstGeom>
            <a:noFill/>
            <a:ln w="2857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正方形/長方形 9"/>
          <p:cNvSpPr/>
          <p:nvPr/>
        </p:nvSpPr>
        <p:spPr>
          <a:xfrm>
            <a:off x="659422" y="1310054"/>
            <a:ext cx="10858500" cy="21717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/>
          <p:nvPr/>
        </p:nvSpPr>
        <p:spPr>
          <a:xfrm>
            <a:off x="1024302" y="1674934"/>
            <a:ext cx="1441939" cy="1441939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/>
          <p:cNvSpPr/>
          <p:nvPr/>
        </p:nvSpPr>
        <p:spPr>
          <a:xfrm>
            <a:off x="3196002" y="1674934"/>
            <a:ext cx="1441939" cy="1441939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D02B293-FF0E-4EC5-9EB6-3041460E0D7A}"/>
              </a:ext>
            </a:extLst>
          </p:cNvPr>
          <p:cNvSpPr txBox="1"/>
          <p:nvPr/>
        </p:nvSpPr>
        <p:spPr>
          <a:xfrm>
            <a:off x="4787917" y="4179847"/>
            <a:ext cx="201783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60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802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659422" y="1310054"/>
            <a:ext cx="10858500" cy="2171700"/>
            <a:chOff x="501162" y="1081454"/>
            <a:chExt cx="9231920" cy="1846384"/>
          </a:xfrm>
        </p:grpSpPr>
        <p:sp>
          <p:nvSpPr>
            <p:cNvPr id="4" name="正方形/長方形 3"/>
            <p:cNvSpPr/>
            <p:nvPr/>
          </p:nvSpPr>
          <p:spPr>
            <a:xfrm>
              <a:off x="501162" y="1081454"/>
              <a:ext cx="1846384" cy="1846384"/>
            </a:xfrm>
            <a:prstGeom prst="rect">
              <a:avLst/>
            </a:prstGeom>
            <a:noFill/>
            <a:ln w="2857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4193930" y="1081454"/>
              <a:ext cx="1846384" cy="1846384"/>
            </a:xfrm>
            <a:prstGeom prst="rect">
              <a:avLst/>
            </a:prstGeom>
            <a:noFill/>
            <a:ln w="2857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7886698" y="1081454"/>
              <a:ext cx="1846384" cy="1846384"/>
            </a:xfrm>
            <a:prstGeom prst="rect">
              <a:avLst/>
            </a:prstGeom>
            <a:noFill/>
            <a:ln w="2857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正方形/長方形 9"/>
          <p:cNvSpPr/>
          <p:nvPr/>
        </p:nvSpPr>
        <p:spPr>
          <a:xfrm>
            <a:off x="659422" y="1310054"/>
            <a:ext cx="10858500" cy="21717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/>
          <p:nvPr/>
        </p:nvSpPr>
        <p:spPr>
          <a:xfrm>
            <a:off x="1024302" y="1674934"/>
            <a:ext cx="1441939" cy="1441939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3E92BD7-BD8E-4F10-8B5B-6FEE624A6E4D}"/>
              </a:ext>
            </a:extLst>
          </p:cNvPr>
          <p:cNvSpPr txBox="1"/>
          <p:nvPr/>
        </p:nvSpPr>
        <p:spPr>
          <a:xfrm>
            <a:off x="5156686" y="4179847"/>
            <a:ext cx="201783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60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en-US" altLang="ja-JP" sz="16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118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659422" y="1310054"/>
            <a:ext cx="10858500" cy="2171700"/>
            <a:chOff x="501162" y="1081454"/>
            <a:chExt cx="9231920" cy="1846384"/>
          </a:xfrm>
        </p:grpSpPr>
        <p:sp>
          <p:nvSpPr>
            <p:cNvPr id="4" name="正方形/長方形 3"/>
            <p:cNvSpPr/>
            <p:nvPr/>
          </p:nvSpPr>
          <p:spPr>
            <a:xfrm>
              <a:off x="501162" y="1081454"/>
              <a:ext cx="1846384" cy="1846384"/>
            </a:xfrm>
            <a:prstGeom prst="rect">
              <a:avLst/>
            </a:prstGeom>
            <a:noFill/>
            <a:ln w="2857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4193930" y="1081454"/>
              <a:ext cx="1846384" cy="1846384"/>
            </a:xfrm>
            <a:prstGeom prst="rect">
              <a:avLst/>
            </a:prstGeom>
            <a:noFill/>
            <a:ln w="2857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7886698" y="1081454"/>
              <a:ext cx="1846384" cy="1846384"/>
            </a:xfrm>
            <a:prstGeom prst="rect">
              <a:avLst/>
            </a:prstGeom>
            <a:noFill/>
            <a:ln w="2857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正方形/長方形 9"/>
          <p:cNvSpPr/>
          <p:nvPr/>
        </p:nvSpPr>
        <p:spPr>
          <a:xfrm>
            <a:off x="659422" y="1310054"/>
            <a:ext cx="10858500" cy="21717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/>
          <p:nvPr/>
        </p:nvSpPr>
        <p:spPr>
          <a:xfrm>
            <a:off x="1024302" y="1674934"/>
            <a:ext cx="1441939" cy="1441939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/>
          <p:cNvSpPr/>
          <p:nvPr/>
        </p:nvSpPr>
        <p:spPr>
          <a:xfrm>
            <a:off x="3196002" y="1674934"/>
            <a:ext cx="1441939" cy="1441939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D02B293-FF0E-4EC5-9EB6-3041460E0D7A}"/>
              </a:ext>
            </a:extLst>
          </p:cNvPr>
          <p:cNvSpPr txBox="1"/>
          <p:nvPr/>
        </p:nvSpPr>
        <p:spPr>
          <a:xfrm>
            <a:off x="4787917" y="4179847"/>
            <a:ext cx="201783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60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552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659422" y="1310054"/>
            <a:ext cx="10858500" cy="2171700"/>
            <a:chOff x="501162" y="1081454"/>
            <a:chExt cx="9231920" cy="1846384"/>
          </a:xfrm>
        </p:grpSpPr>
        <p:sp>
          <p:nvSpPr>
            <p:cNvPr id="4" name="正方形/長方形 3"/>
            <p:cNvSpPr/>
            <p:nvPr/>
          </p:nvSpPr>
          <p:spPr>
            <a:xfrm>
              <a:off x="501162" y="1081454"/>
              <a:ext cx="1846384" cy="1846384"/>
            </a:xfrm>
            <a:prstGeom prst="rect">
              <a:avLst/>
            </a:prstGeom>
            <a:noFill/>
            <a:ln w="2857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4193930" y="1081454"/>
              <a:ext cx="1846384" cy="1846384"/>
            </a:xfrm>
            <a:prstGeom prst="rect">
              <a:avLst/>
            </a:prstGeom>
            <a:noFill/>
            <a:ln w="2857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7886698" y="1081454"/>
              <a:ext cx="1846384" cy="1846384"/>
            </a:xfrm>
            <a:prstGeom prst="rect">
              <a:avLst/>
            </a:prstGeom>
            <a:noFill/>
            <a:ln w="2857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正方形/長方形 9"/>
          <p:cNvSpPr/>
          <p:nvPr/>
        </p:nvSpPr>
        <p:spPr>
          <a:xfrm>
            <a:off x="659422" y="1310054"/>
            <a:ext cx="10858500" cy="21717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/>
          <p:nvPr/>
        </p:nvSpPr>
        <p:spPr>
          <a:xfrm>
            <a:off x="1024302" y="1674934"/>
            <a:ext cx="1441939" cy="1441939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/>
          <p:cNvSpPr/>
          <p:nvPr/>
        </p:nvSpPr>
        <p:spPr>
          <a:xfrm>
            <a:off x="3196002" y="1674934"/>
            <a:ext cx="1441939" cy="1441939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/>
          <p:cNvSpPr/>
          <p:nvPr/>
        </p:nvSpPr>
        <p:spPr>
          <a:xfrm>
            <a:off x="5367702" y="1674934"/>
            <a:ext cx="1441939" cy="1441939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B7E66F1-5C30-4930-8D31-F9A1CD1AED6B}"/>
              </a:ext>
            </a:extLst>
          </p:cNvPr>
          <p:cNvSpPr txBox="1"/>
          <p:nvPr/>
        </p:nvSpPr>
        <p:spPr>
          <a:xfrm>
            <a:off x="4787917" y="4179847"/>
            <a:ext cx="201783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878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659422" y="1310054"/>
            <a:ext cx="10858500" cy="2171700"/>
            <a:chOff x="501162" y="1081454"/>
            <a:chExt cx="9231920" cy="1846384"/>
          </a:xfrm>
        </p:grpSpPr>
        <p:sp>
          <p:nvSpPr>
            <p:cNvPr id="4" name="正方形/長方形 3"/>
            <p:cNvSpPr/>
            <p:nvPr/>
          </p:nvSpPr>
          <p:spPr>
            <a:xfrm>
              <a:off x="501162" y="1081454"/>
              <a:ext cx="1846384" cy="1846384"/>
            </a:xfrm>
            <a:prstGeom prst="rect">
              <a:avLst/>
            </a:prstGeom>
            <a:noFill/>
            <a:ln w="2857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4193930" y="1081454"/>
              <a:ext cx="1846384" cy="1846384"/>
            </a:xfrm>
            <a:prstGeom prst="rect">
              <a:avLst/>
            </a:prstGeom>
            <a:noFill/>
            <a:ln w="2857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7886698" y="1081454"/>
              <a:ext cx="1846384" cy="1846384"/>
            </a:xfrm>
            <a:prstGeom prst="rect">
              <a:avLst/>
            </a:prstGeom>
            <a:noFill/>
            <a:ln w="2857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正方形/長方形 9"/>
          <p:cNvSpPr/>
          <p:nvPr/>
        </p:nvSpPr>
        <p:spPr>
          <a:xfrm>
            <a:off x="659422" y="1310054"/>
            <a:ext cx="10858500" cy="21717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/>
          <p:nvPr/>
        </p:nvSpPr>
        <p:spPr>
          <a:xfrm>
            <a:off x="1024302" y="1674934"/>
            <a:ext cx="1441939" cy="1441939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/>
          <p:cNvSpPr/>
          <p:nvPr/>
        </p:nvSpPr>
        <p:spPr>
          <a:xfrm>
            <a:off x="3196002" y="1674934"/>
            <a:ext cx="1441939" cy="1441939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/>
          <p:cNvSpPr/>
          <p:nvPr/>
        </p:nvSpPr>
        <p:spPr>
          <a:xfrm>
            <a:off x="5367702" y="1674934"/>
            <a:ext cx="1441939" cy="1441939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/>
          <p:cNvSpPr/>
          <p:nvPr/>
        </p:nvSpPr>
        <p:spPr>
          <a:xfrm>
            <a:off x="7539402" y="1674934"/>
            <a:ext cx="1441939" cy="1441939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86CDACB-FD67-4BC7-97C5-D1D76072300D}"/>
              </a:ext>
            </a:extLst>
          </p:cNvPr>
          <p:cNvSpPr txBox="1"/>
          <p:nvPr/>
        </p:nvSpPr>
        <p:spPr>
          <a:xfrm>
            <a:off x="4787917" y="4179847"/>
            <a:ext cx="201783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008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659422" y="1310054"/>
            <a:ext cx="10858500" cy="2171700"/>
            <a:chOff x="501162" y="1081454"/>
            <a:chExt cx="9231920" cy="1846384"/>
          </a:xfrm>
        </p:grpSpPr>
        <p:sp>
          <p:nvSpPr>
            <p:cNvPr id="4" name="正方形/長方形 3"/>
            <p:cNvSpPr/>
            <p:nvPr/>
          </p:nvSpPr>
          <p:spPr>
            <a:xfrm>
              <a:off x="501162" y="1081454"/>
              <a:ext cx="1846384" cy="1846384"/>
            </a:xfrm>
            <a:prstGeom prst="rect">
              <a:avLst/>
            </a:prstGeom>
            <a:noFill/>
            <a:ln w="2857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4193930" y="1081454"/>
              <a:ext cx="1846384" cy="1846384"/>
            </a:xfrm>
            <a:prstGeom prst="rect">
              <a:avLst/>
            </a:prstGeom>
            <a:noFill/>
            <a:ln w="2857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7886698" y="1081454"/>
              <a:ext cx="1846384" cy="1846384"/>
            </a:xfrm>
            <a:prstGeom prst="rect">
              <a:avLst/>
            </a:prstGeom>
            <a:noFill/>
            <a:ln w="2857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正方形/長方形 9"/>
          <p:cNvSpPr/>
          <p:nvPr/>
        </p:nvSpPr>
        <p:spPr>
          <a:xfrm>
            <a:off x="659422" y="1310054"/>
            <a:ext cx="10858500" cy="21717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/>
          <p:nvPr/>
        </p:nvSpPr>
        <p:spPr>
          <a:xfrm>
            <a:off x="1024302" y="1674934"/>
            <a:ext cx="1441939" cy="1441939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/>
          <p:cNvSpPr/>
          <p:nvPr/>
        </p:nvSpPr>
        <p:spPr>
          <a:xfrm>
            <a:off x="3196002" y="1674934"/>
            <a:ext cx="1441939" cy="1441939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/>
          <p:cNvSpPr/>
          <p:nvPr/>
        </p:nvSpPr>
        <p:spPr>
          <a:xfrm>
            <a:off x="5367702" y="1674934"/>
            <a:ext cx="1441939" cy="1441939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/>
          <p:cNvSpPr/>
          <p:nvPr/>
        </p:nvSpPr>
        <p:spPr>
          <a:xfrm>
            <a:off x="7539402" y="1674934"/>
            <a:ext cx="1441939" cy="1441939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/>
          <p:cNvSpPr/>
          <p:nvPr/>
        </p:nvSpPr>
        <p:spPr>
          <a:xfrm>
            <a:off x="9711102" y="1674934"/>
            <a:ext cx="1441939" cy="1441939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D6332EC-FAF4-412E-925C-3AD1492FFBC2}"/>
              </a:ext>
            </a:extLst>
          </p:cNvPr>
          <p:cNvSpPr txBox="1"/>
          <p:nvPr/>
        </p:nvSpPr>
        <p:spPr>
          <a:xfrm>
            <a:off x="4787917" y="4179847"/>
            <a:ext cx="201783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061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659422" y="1310054"/>
            <a:ext cx="10858500" cy="2171700"/>
            <a:chOff x="501162" y="1081454"/>
            <a:chExt cx="9231920" cy="1846384"/>
          </a:xfrm>
        </p:grpSpPr>
        <p:sp>
          <p:nvSpPr>
            <p:cNvPr id="4" name="正方形/長方形 3"/>
            <p:cNvSpPr/>
            <p:nvPr/>
          </p:nvSpPr>
          <p:spPr>
            <a:xfrm>
              <a:off x="501162" y="1081454"/>
              <a:ext cx="1846384" cy="1846384"/>
            </a:xfrm>
            <a:prstGeom prst="rect">
              <a:avLst/>
            </a:prstGeom>
            <a:noFill/>
            <a:ln w="2857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4193930" y="1081454"/>
              <a:ext cx="1846384" cy="1846384"/>
            </a:xfrm>
            <a:prstGeom prst="rect">
              <a:avLst/>
            </a:prstGeom>
            <a:noFill/>
            <a:ln w="2857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7886698" y="1081454"/>
              <a:ext cx="1846384" cy="1846384"/>
            </a:xfrm>
            <a:prstGeom prst="rect">
              <a:avLst/>
            </a:prstGeom>
            <a:noFill/>
            <a:ln w="2857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正方形/長方形 9"/>
          <p:cNvSpPr/>
          <p:nvPr/>
        </p:nvSpPr>
        <p:spPr>
          <a:xfrm>
            <a:off x="659422" y="1310054"/>
            <a:ext cx="10858500" cy="21717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/>
          <p:nvPr/>
        </p:nvSpPr>
        <p:spPr>
          <a:xfrm>
            <a:off x="1024302" y="1674934"/>
            <a:ext cx="1441939" cy="1441939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/>
          <p:cNvSpPr/>
          <p:nvPr/>
        </p:nvSpPr>
        <p:spPr>
          <a:xfrm>
            <a:off x="3196002" y="1674934"/>
            <a:ext cx="1441939" cy="1441939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/>
          <p:cNvSpPr/>
          <p:nvPr/>
        </p:nvSpPr>
        <p:spPr>
          <a:xfrm>
            <a:off x="5367702" y="1674934"/>
            <a:ext cx="1441939" cy="1441939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B7E66F1-5C30-4930-8D31-F9A1CD1AED6B}"/>
              </a:ext>
            </a:extLst>
          </p:cNvPr>
          <p:cNvSpPr txBox="1"/>
          <p:nvPr/>
        </p:nvSpPr>
        <p:spPr>
          <a:xfrm>
            <a:off x="4787917" y="4179847"/>
            <a:ext cx="201783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500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659422" y="1310054"/>
            <a:ext cx="10858500" cy="2171700"/>
            <a:chOff x="501162" y="1081454"/>
            <a:chExt cx="9231920" cy="1846384"/>
          </a:xfrm>
        </p:grpSpPr>
        <p:sp>
          <p:nvSpPr>
            <p:cNvPr id="4" name="正方形/長方形 3"/>
            <p:cNvSpPr/>
            <p:nvPr/>
          </p:nvSpPr>
          <p:spPr>
            <a:xfrm>
              <a:off x="501162" y="1081454"/>
              <a:ext cx="1846384" cy="1846384"/>
            </a:xfrm>
            <a:prstGeom prst="rect">
              <a:avLst/>
            </a:prstGeom>
            <a:noFill/>
            <a:ln w="2857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4193930" y="1081454"/>
              <a:ext cx="1846384" cy="1846384"/>
            </a:xfrm>
            <a:prstGeom prst="rect">
              <a:avLst/>
            </a:prstGeom>
            <a:noFill/>
            <a:ln w="2857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7886698" y="1081454"/>
              <a:ext cx="1846384" cy="1846384"/>
            </a:xfrm>
            <a:prstGeom prst="rect">
              <a:avLst/>
            </a:prstGeom>
            <a:noFill/>
            <a:ln w="2857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正方形/長方形 9"/>
          <p:cNvSpPr/>
          <p:nvPr/>
        </p:nvSpPr>
        <p:spPr>
          <a:xfrm>
            <a:off x="659422" y="1310054"/>
            <a:ext cx="10858500" cy="21717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/>
          <p:nvPr/>
        </p:nvSpPr>
        <p:spPr>
          <a:xfrm>
            <a:off x="1024302" y="1674934"/>
            <a:ext cx="1441939" cy="1441939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/>
          <p:cNvSpPr/>
          <p:nvPr/>
        </p:nvSpPr>
        <p:spPr>
          <a:xfrm>
            <a:off x="3196002" y="1674934"/>
            <a:ext cx="1441939" cy="1441939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/>
          <p:cNvSpPr/>
          <p:nvPr/>
        </p:nvSpPr>
        <p:spPr>
          <a:xfrm>
            <a:off x="5367702" y="1674934"/>
            <a:ext cx="1441939" cy="1441939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/>
          <p:cNvSpPr/>
          <p:nvPr/>
        </p:nvSpPr>
        <p:spPr>
          <a:xfrm>
            <a:off x="7539402" y="1674934"/>
            <a:ext cx="1441939" cy="1441939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/>
          <p:cNvSpPr/>
          <p:nvPr/>
        </p:nvSpPr>
        <p:spPr>
          <a:xfrm>
            <a:off x="9711102" y="1674934"/>
            <a:ext cx="1441939" cy="1441939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D6332EC-FAF4-412E-925C-3AD1492FFBC2}"/>
              </a:ext>
            </a:extLst>
          </p:cNvPr>
          <p:cNvSpPr txBox="1"/>
          <p:nvPr/>
        </p:nvSpPr>
        <p:spPr>
          <a:xfrm>
            <a:off x="4787917" y="4179847"/>
            <a:ext cx="201783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679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659422" y="1310054"/>
            <a:ext cx="10858500" cy="2171700"/>
            <a:chOff x="501162" y="1081454"/>
            <a:chExt cx="9231920" cy="1846384"/>
          </a:xfrm>
        </p:grpSpPr>
        <p:sp>
          <p:nvSpPr>
            <p:cNvPr id="4" name="正方形/長方形 3"/>
            <p:cNvSpPr/>
            <p:nvPr/>
          </p:nvSpPr>
          <p:spPr>
            <a:xfrm>
              <a:off x="501162" y="1081454"/>
              <a:ext cx="1846384" cy="1846384"/>
            </a:xfrm>
            <a:prstGeom prst="rect">
              <a:avLst/>
            </a:prstGeom>
            <a:noFill/>
            <a:ln w="2857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4193930" y="1081454"/>
              <a:ext cx="1846384" cy="1846384"/>
            </a:xfrm>
            <a:prstGeom prst="rect">
              <a:avLst/>
            </a:prstGeom>
            <a:noFill/>
            <a:ln w="2857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7886698" y="1081454"/>
              <a:ext cx="1846384" cy="1846384"/>
            </a:xfrm>
            <a:prstGeom prst="rect">
              <a:avLst/>
            </a:prstGeom>
            <a:noFill/>
            <a:ln w="2857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正方形/長方形 9"/>
          <p:cNvSpPr/>
          <p:nvPr/>
        </p:nvSpPr>
        <p:spPr>
          <a:xfrm>
            <a:off x="659422" y="1310054"/>
            <a:ext cx="10858500" cy="21717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/>
          <p:nvPr/>
        </p:nvSpPr>
        <p:spPr>
          <a:xfrm>
            <a:off x="1024302" y="1674934"/>
            <a:ext cx="1441939" cy="1441939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3E92BD7-BD8E-4F10-8B5B-6FEE624A6E4D}"/>
              </a:ext>
            </a:extLst>
          </p:cNvPr>
          <p:cNvSpPr txBox="1"/>
          <p:nvPr/>
        </p:nvSpPr>
        <p:spPr>
          <a:xfrm>
            <a:off x="5156686" y="4179847"/>
            <a:ext cx="201783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60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en-US" altLang="ja-JP" sz="16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864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518E0DAD6A2A84AA6D141210D89285F" ma:contentTypeVersion="8" ma:contentTypeDescription="新しいドキュメントを作成します。" ma:contentTypeScope="" ma:versionID="cc6e8306ecc24cf7c8a832f723e0e447">
  <xsd:schema xmlns:xsd="http://www.w3.org/2001/XMLSchema" xmlns:xs="http://www.w3.org/2001/XMLSchema" xmlns:p="http://schemas.microsoft.com/office/2006/metadata/properties" xmlns:ns3="0a5a7ad7-d17c-4dcc-8204-3f4678cc2f7f" targetNamespace="http://schemas.microsoft.com/office/2006/metadata/properties" ma:root="true" ma:fieldsID="c2aad45647df64096ab35432885db412" ns3:_="">
    <xsd:import namespace="0a5a7ad7-d17c-4dcc-8204-3f4678cc2f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5a7ad7-d17c-4dcc-8204-3f4678cc2f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65C0E69-971D-4F3D-83B5-4B01DA6844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BC5EFE-3907-4F8E-A6A5-D5001B9B75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5a7ad7-d17c-4dcc-8204-3f4678cc2f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474A6C3-DC53-4931-9261-D8878FA995C4}">
  <ds:schemaRefs>
    <ds:schemaRef ds:uri="http://schemas.microsoft.com/office/2006/metadata/propertie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0a5a7ad7-d17c-4dcc-8204-3f4678cc2f7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</Words>
  <Application>Microsoft Office PowerPoint</Application>
  <PresentationFormat>ワイド画面</PresentationFormat>
  <Paragraphs>12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１から５</dc:title>
  <dc:creator>森田 雄治</dc:creator>
  <cp:lastModifiedBy>中山 亜紀</cp:lastModifiedBy>
  <cp:revision>9</cp:revision>
  <dcterms:created xsi:type="dcterms:W3CDTF">2019-11-06T01:39:07Z</dcterms:created>
  <dcterms:modified xsi:type="dcterms:W3CDTF">2020-04-07T05:56:10Z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0x0101005518E0DAD6A2A84AA6D141210D89285F</vt:lpwstr>
  </property>
</Properties>
</file>