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3" r:id="rId11"/>
    <p:sldId id="262" r:id="rId12"/>
    <p:sldId id="264" r:id="rId13"/>
    <p:sldId id="265" r:id="rId14"/>
    <p:sldId id="266" r:id="rId1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-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2020/4/7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7244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2020/4/7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3004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2020/4/7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1607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2020/4/7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5406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2020/4/7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8894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2020/4/7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50021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2020/4/7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1846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2020/4/7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0430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2020/4/7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687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2020/4/7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8659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6C99E1-1921-41AF-9952-42C2005134E6}" type="datetimeFigureOut">
              <a:rPr kumimoji="1" lang="ja-JP" altLang="en-US" smtClean="0"/>
              <a:t>2020/4/7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098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6C99E1-1921-41AF-9952-42C2005134E6}" type="datetimeFigureOut">
              <a:rPr kumimoji="1" lang="ja-JP" altLang="en-US" smtClean="0"/>
              <a:t>2020/4/7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FE9E7-CFC5-4D7A-AE64-389623EDAEC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7169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1714500"/>
            <a:ext cx="12192000" cy="32004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B259BFB-B9B6-4F9C-8BB8-D9FA389F1143}"/>
              </a:ext>
            </a:extLst>
          </p:cNvPr>
          <p:cNvSpPr txBox="1"/>
          <p:nvPr/>
        </p:nvSpPr>
        <p:spPr>
          <a:xfrm>
            <a:off x="1551840" y="2244150"/>
            <a:ext cx="586007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いくつかな</a:t>
            </a:r>
            <a:endParaRPr kumimoji="1" lang="en-US" altLang="ja-JP" sz="8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ja-JP" altLang="en-US" sz="11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5991CA5-F9B7-4811-9E41-1E878AFDE8A3}"/>
              </a:ext>
            </a:extLst>
          </p:cNvPr>
          <p:cNvSpPr txBox="1"/>
          <p:nvPr/>
        </p:nvSpPr>
        <p:spPr>
          <a:xfrm>
            <a:off x="5199384" y="3541379"/>
            <a:ext cx="607563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7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</a:t>
            </a:r>
            <a:r>
              <a:rPr lang="ja-JP" altLang="en-US" sz="7200" b="1">
                <a:latin typeface="メイリオ" panose="020B0604030504040204" pitchFamily="50" charset="-128"/>
                <a:ea typeface="メイリオ" panose="020B0604030504040204" pitchFamily="50" charset="-128"/>
              </a:rPr>
              <a:t>１から５）</a:t>
            </a:r>
            <a:endParaRPr kumimoji="1" lang="ja-JP" altLang="en-US" sz="1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4787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グループ化 8"/>
          <p:cNvGrpSpPr/>
          <p:nvPr/>
        </p:nvGrpSpPr>
        <p:grpSpPr>
          <a:xfrm>
            <a:off x="659422" y="1310054"/>
            <a:ext cx="10858500" cy="2171700"/>
            <a:chOff x="501162" y="1081454"/>
            <a:chExt cx="9231920" cy="1846384"/>
          </a:xfrm>
        </p:grpSpPr>
        <p:sp>
          <p:nvSpPr>
            <p:cNvPr id="4" name="正方形/長方形 3"/>
            <p:cNvSpPr/>
            <p:nvPr/>
          </p:nvSpPr>
          <p:spPr>
            <a:xfrm>
              <a:off x="501162" y="1081454"/>
              <a:ext cx="1846384" cy="1846384"/>
            </a:xfrm>
            <a:prstGeom prst="rect">
              <a:avLst/>
            </a:prstGeom>
            <a:noFill/>
            <a:ln w="28575"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正方形/長方形 5"/>
            <p:cNvSpPr/>
            <p:nvPr/>
          </p:nvSpPr>
          <p:spPr>
            <a:xfrm>
              <a:off x="4193930" y="1081454"/>
              <a:ext cx="1846384" cy="1846384"/>
            </a:xfrm>
            <a:prstGeom prst="rect">
              <a:avLst/>
            </a:prstGeom>
            <a:noFill/>
            <a:ln w="28575"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正方形/長方形 7"/>
            <p:cNvSpPr/>
            <p:nvPr/>
          </p:nvSpPr>
          <p:spPr>
            <a:xfrm>
              <a:off x="7886698" y="1081454"/>
              <a:ext cx="1846384" cy="1846384"/>
            </a:xfrm>
            <a:prstGeom prst="rect">
              <a:avLst/>
            </a:prstGeom>
            <a:noFill/>
            <a:ln w="28575"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0" name="正方形/長方形 9"/>
          <p:cNvSpPr/>
          <p:nvPr/>
        </p:nvSpPr>
        <p:spPr>
          <a:xfrm>
            <a:off x="659422" y="1310054"/>
            <a:ext cx="10858500" cy="21717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楕円 10"/>
          <p:cNvSpPr/>
          <p:nvPr/>
        </p:nvSpPr>
        <p:spPr>
          <a:xfrm>
            <a:off x="1024302" y="1674934"/>
            <a:ext cx="1441939" cy="1441939"/>
          </a:xfrm>
          <a:prstGeom prst="ellipse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楕円 11"/>
          <p:cNvSpPr/>
          <p:nvPr/>
        </p:nvSpPr>
        <p:spPr>
          <a:xfrm>
            <a:off x="3196002" y="1674934"/>
            <a:ext cx="1441939" cy="1441939"/>
          </a:xfrm>
          <a:prstGeom prst="ellipse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楕円 12"/>
          <p:cNvSpPr/>
          <p:nvPr/>
        </p:nvSpPr>
        <p:spPr>
          <a:xfrm>
            <a:off x="5367702" y="1674934"/>
            <a:ext cx="1441939" cy="1441939"/>
          </a:xfrm>
          <a:prstGeom prst="ellipse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楕円 13"/>
          <p:cNvSpPr/>
          <p:nvPr/>
        </p:nvSpPr>
        <p:spPr>
          <a:xfrm>
            <a:off x="7539402" y="1674934"/>
            <a:ext cx="1441939" cy="1441939"/>
          </a:xfrm>
          <a:prstGeom prst="ellipse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F86CDACB-FD67-4BC7-97C5-D1D76072300D}"/>
              </a:ext>
            </a:extLst>
          </p:cNvPr>
          <p:cNvSpPr txBox="1"/>
          <p:nvPr/>
        </p:nvSpPr>
        <p:spPr>
          <a:xfrm>
            <a:off x="4787917" y="4179847"/>
            <a:ext cx="201783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600">
                <a:latin typeface="メイリオ" panose="020B0604030504040204" pitchFamily="50" charset="-128"/>
                <a:ea typeface="メイリオ" panose="020B0604030504040204" pitchFamily="50" charset="-128"/>
              </a:rPr>
              <a:t>４</a:t>
            </a:r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67406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グループ化 8"/>
          <p:cNvGrpSpPr/>
          <p:nvPr/>
        </p:nvGrpSpPr>
        <p:grpSpPr>
          <a:xfrm>
            <a:off x="659422" y="1310054"/>
            <a:ext cx="10858500" cy="2171700"/>
            <a:chOff x="501162" y="1081454"/>
            <a:chExt cx="9231920" cy="1846384"/>
          </a:xfrm>
        </p:grpSpPr>
        <p:sp>
          <p:nvSpPr>
            <p:cNvPr id="4" name="正方形/長方形 3"/>
            <p:cNvSpPr/>
            <p:nvPr/>
          </p:nvSpPr>
          <p:spPr>
            <a:xfrm>
              <a:off x="501162" y="1081454"/>
              <a:ext cx="1846384" cy="1846384"/>
            </a:xfrm>
            <a:prstGeom prst="rect">
              <a:avLst/>
            </a:prstGeom>
            <a:noFill/>
            <a:ln w="28575"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正方形/長方形 5"/>
            <p:cNvSpPr/>
            <p:nvPr/>
          </p:nvSpPr>
          <p:spPr>
            <a:xfrm>
              <a:off x="4193930" y="1081454"/>
              <a:ext cx="1846384" cy="1846384"/>
            </a:xfrm>
            <a:prstGeom prst="rect">
              <a:avLst/>
            </a:prstGeom>
            <a:noFill/>
            <a:ln w="28575"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正方形/長方形 7"/>
            <p:cNvSpPr/>
            <p:nvPr/>
          </p:nvSpPr>
          <p:spPr>
            <a:xfrm>
              <a:off x="7886698" y="1081454"/>
              <a:ext cx="1846384" cy="1846384"/>
            </a:xfrm>
            <a:prstGeom prst="rect">
              <a:avLst/>
            </a:prstGeom>
            <a:noFill/>
            <a:ln w="28575"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0" name="正方形/長方形 9"/>
          <p:cNvSpPr/>
          <p:nvPr/>
        </p:nvSpPr>
        <p:spPr>
          <a:xfrm>
            <a:off x="659422" y="1310054"/>
            <a:ext cx="10858500" cy="21717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楕円 10"/>
          <p:cNvSpPr/>
          <p:nvPr/>
        </p:nvSpPr>
        <p:spPr>
          <a:xfrm>
            <a:off x="1024302" y="1674934"/>
            <a:ext cx="1441939" cy="1441939"/>
          </a:xfrm>
          <a:prstGeom prst="ellipse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楕円 11"/>
          <p:cNvSpPr/>
          <p:nvPr/>
        </p:nvSpPr>
        <p:spPr>
          <a:xfrm>
            <a:off x="3196002" y="1674934"/>
            <a:ext cx="1441939" cy="1441939"/>
          </a:xfrm>
          <a:prstGeom prst="ellipse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5D02B293-FF0E-4EC5-9EB6-3041460E0D7A}"/>
              </a:ext>
            </a:extLst>
          </p:cNvPr>
          <p:cNvSpPr txBox="1"/>
          <p:nvPr/>
        </p:nvSpPr>
        <p:spPr>
          <a:xfrm>
            <a:off x="4787917" y="4179847"/>
            <a:ext cx="201783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600">
                <a:latin typeface="メイリオ" panose="020B0604030504040204" pitchFamily="50" charset="-128"/>
                <a:ea typeface="メイリオ" panose="020B0604030504040204" pitchFamily="50" charset="-128"/>
              </a:rPr>
              <a:t>２</a:t>
            </a:r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78020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グループ化 8"/>
          <p:cNvGrpSpPr/>
          <p:nvPr/>
        </p:nvGrpSpPr>
        <p:grpSpPr>
          <a:xfrm>
            <a:off x="659422" y="1310054"/>
            <a:ext cx="10858500" cy="2171700"/>
            <a:chOff x="501162" y="1081454"/>
            <a:chExt cx="9231920" cy="1846384"/>
          </a:xfrm>
        </p:grpSpPr>
        <p:sp>
          <p:nvSpPr>
            <p:cNvPr id="4" name="正方形/長方形 3"/>
            <p:cNvSpPr/>
            <p:nvPr/>
          </p:nvSpPr>
          <p:spPr>
            <a:xfrm>
              <a:off x="501162" y="1081454"/>
              <a:ext cx="1846384" cy="1846384"/>
            </a:xfrm>
            <a:prstGeom prst="rect">
              <a:avLst/>
            </a:prstGeom>
            <a:noFill/>
            <a:ln w="28575"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正方形/長方形 5"/>
            <p:cNvSpPr/>
            <p:nvPr/>
          </p:nvSpPr>
          <p:spPr>
            <a:xfrm>
              <a:off x="4193930" y="1081454"/>
              <a:ext cx="1846384" cy="1846384"/>
            </a:xfrm>
            <a:prstGeom prst="rect">
              <a:avLst/>
            </a:prstGeom>
            <a:noFill/>
            <a:ln w="28575"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正方形/長方形 7"/>
            <p:cNvSpPr/>
            <p:nvPr/>
          </p:nvSpPr>
          <p:spPr>
            <a:xfrm>
              <a:off x="7886698" y="1081454"/>
              <a:ext cx="1846384" cy="1846384"/>
            </a:xfrm>
            <a:prstGeom prst="rect">
              <a:avLst/>
            </a:prstGeom>
            <a:noFill/>
            <a:ln w="28575"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0" name="正方形/長方形 9"/>
          <p:cNvSpPr/>
          <p:nvPr/>
        </p:nvSpPr>
        <p:spPr>
          <a:xfrm>
            <a:off x="659422" y="1310054"/>
            <a:ext cx="10858500" cy="21717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楕円 10"/>
          <p:cNvSpPr/>
          <p:nvPr/>
        </p:nvSpPr>
        <p:spPr>
          <a:xfrm>
            <a:off x="1024302" y="1674934"/>
            <a:ext cx="1441939" cy="1441939"/>
          </a:xfrm>
          <a:prstGeom prst="ellipse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3E92BD7-BD8E-4F10-8B5B-6FEE624A6E4D}"/>
              </a:ext>
            </a:extLst>
          </p:cNvPr>
          <p:cNvSpPr txBox="1"/>
          <p:nvPr/>
        </p:nvSpPr>
        <p:spPr>
          <a:xfrm>
            <a:off x="5156686" y="4179847"/>
            <a:ext cx="2017836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60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kumimoji="1" lang="en-US" altLang="ja-JP" sz="16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41186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グループ化 8"/>
          <p:cNvGrpSpPr/>
          <p:nvPr/>
        </p:nvGrpSpPr>
        <p:grpSpPr>
          <a:xfrm>
            <a:off x="659422" y="1310054"/>
            <a:ext cx="10858500" cy="2171700"/>
            <a:chOff x="501162" y="1081454"/>
            <a:chExt cx="9231920" cy="1846384"/>
          </a:xfrm>
        </p:grpSpPr>
        <p:sp>
          <p:nvSpPr>
            <p:cNvPr id="4" name="正方形/長方形 3"/>
            <p:cNvSpPr/>
            <p:nvPr/>
          </p:nvSpPr>
          <p:spPr>
            <a:xfrm>
              <a:off x="501162" y="1081454"/>
              <a:ext cx="1846384" cy="1846384"/>
            </a:xfrm>
            <a:prstGeom prst="rect">
              <a:avLst/>
            </a:prstGeom>
            <a:noFill/>
            <a:ln w="28575"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正方形/長方形 5"/>
            <p:cNvSpPr/>
            <p:nvPr/>
          </p:nvSpPr>
          <p:spPr>
            <a:xfrm>
              <a:off x="4193930" y="1081454"/>
              <a:ext cx="1846384" cy="1846384"/>
            </a:xfrm>
            <a:prstGeom prst="rect">
              <a:avLst/>
            </a:prstGeom>
            <a:noFill/>
            <a:ln w="28575"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正方形/長方形 7"/>
            <p:cNvSpPr/>
            <p:nvPr/>
          </p:nvSpPr>
          <p:spPr>
            <a:xfrm>
              <a:off x="7886698" y="1081454"/>
              <a:ext cx="1846384" cy="1846384"/>
            </a:xfrm>
            <a:prstGeom prst="rect">
              <a:avLst/>
            </a:prstGeom>
            <a:noFill/>
            <a:ln w="28575"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0" name="正方形/長方形 9"/>
          <p:cNvSpPr/>
          <p:nvPr/>
        </p:nvSpPr>
        <p:spPr>
          <a:xfrm>
            <a:off x="659422" y="1310054"/>
            <a:ext cx="10858500" cy="21717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楕円 10"/>
          <p:cNvSpPr/>
          <p:nvPr/>
        </p:nvSpPr>
        <p:spPr>
          <a:xfrm>
            <a:off x="1024302" y="1674934"/>
            <a:ext cx="1441939" cy="1441939"/>
          </a:xfrm>
          <a:prstGeom prst="ellipse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楕円 11"/>
          <p:cNvSpPr/>
          <p:nvPr/>
        </p:nvSpPr>
        <p:spPr>
          <a:xfrm>
            <a:off x="3196002" y="1674934"/>
            <a:ext cx="1441939" cy="1441939"/>
          </a:xfrm>
          <a:prstGeom prst="ellipse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5D02B293-FF0E-4EC5-9EB6-3041460E0D7A}"/>
              </a:ext>
            </a:extLst>
          </p:cNvPr>
          <p:cNvSpPr txBox="1"/>
          <p:nvPr/>
        </p:nvSpPr>
        <p:spPr>
          <a:xfrm>
            <a:off x="4787917" y="4179847"/>
            <a:ext cx="201783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600">
                <a:latin typeface="メイリオ" panose="020B0604030504040204" pitchFamily="50" charset="-128"/>
                <a:ea typeface="メイリオ" panose="020B0604030504040204" pitchFamily="50" charset="-128"/>
              </a:rPr>
              <a:t>２</a:t>
            </a:r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55524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グループ化 8"/>
          <p:cNvGrpSpPr/>
          <p:nvPr/>
        </p:nvGrpSpPr>
        <p:grpSpPr>
          <a:xfrm>
            <a:off x="659422" y="1310054"/>
            <a:ext cx="10858500" cy="2171700"/>
            <a:chOff x="501162" y="1081454"/>
            <a:chExt cx="9231920" cy="1846384"/>
          </a:xfrm>
        </p:grpSpPr>
        <p:sp>
          <p:nvSpPr>
            <p:cNvPr id="4" name="正方形/長方形 3"/>
            <p:cNvSpPr/>
            <p:nvPr/>
          </p:nvSpPr>
          <p:spPr>
            <a:xfrm>
              <a:off x="501162" y="1081454"/>
              <a:ext cx="1846384" cy="1846384"/>
            </a:xfrm>
            <a:prstGeom prst="rect">
              <a:avLst/>
            </a:prstGeom>
            <a:noFill/>
            <a:ln w="28575"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正方形/長方形 5"/>
            <p:cNvSpPr/>
            <p:nvPr/>
          </p:nvSpPr>
          <p:spPr>
            <a:xfrm>
              <a:off x="4193930" y="1081454"/>
              <a:ext cx="1846384" cy="1846384"/>
            </a:xfrm>
            <a:prstGeom prst="rect">
              <a:avLst/>
            </a:prstGeom>
            <a:noFill/>
            <a:ln w="28575"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正方形/長方形 7"/>
            <p:cNvSpPr/>
            <p:nvPr/>
          </p:nvSpPr>
          <p:spPr>
            <a:xfrm>
              <a:off x="7886698" y="1081454"/>
              <a:ext cx="1846384" cy="1846384"/>
            </a:xfrm>
            <a:prstGeom prst="rect">
              <a:avLst/>
            </a:prstGeom>
            <a:noFill/>
            <a:ln w="28575"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0" name="正方形/長方形 9"/>
          <p:cNvSpPr/>
          <p:nvPr/>
        </p:nvSpPr>
        <p:spPr>
          <a:xfrm>
            <a:off x="659422" y="1310054"/>
            <a:ext cx="10858500" cy="21717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楕円 10"/>
          <p:cNvSpPr/>
          <p:nvPr/>
        </p:nvSpPr>
        <p:spPr>
          <a:xfrm>
            <a:off x="1024302" y="1674934"/>
            <a:ext cx="1441939" cy="1441939"/>
          </a:xfrm>
          <a:prstGeom prst="ellipse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楕円 11"/>
          <p:cNvSpPr/>
          <p:nvPr/>
        </p:nvSpPr>
        <p:spPr>
          <a:xfrm>
            <a:off x="3196002" y="1674934"/>
            <a:ext cx="1441939" cy="1441939"/>
          </a:xfrm>
          <a:prstGeom prst="ellipse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楕円 12"/>
          <p:cNvSpPr/>
          <p:nvPr/>
        </p:nvSpPr>
        <p:spPr>
          <a:xfrm>
            <a:off x="5367702" y="1674934"/>
            <a:ext cx="1441939" cy="1441939"/>
          </a:xfrm>
          <a:prstGeom prst="ellipse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8B7E66F1-5C30-4930-8D31-F9A1CD1AED6B}"/>
              </a:ext>
            </a:extLst>
          </p:cNvPr>
          <p:cNvSpPr txBox="1"/>
          <p:nvPr/>
        </p:nvSpPr>
        <p:spPr>
          <a:xfrm>
            <a:off x="4787917" y="4179847"/>
            <a:ext cx="201783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600">
                <a:latin typeface="メイリオ" panose="020B0604030504040204" pitchFamily="50" charset="-128"/>
                <a:ea typeface="メイリオ" panose="020B0604030504040204" pitchFamily="50" charset="-128"/>
              </a:rPr>
              <a:t>３</a:t>
            </a:r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08786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グループ化 8"/>
          <p:cNvGrpSpPr/>
          <p:nvPr/>
        </p:nvGrpSpPr>
        <p:grpSpPr>
          <a:xfrm>
            <a:off x="659422" y="1310054"/>
            <a:ext cx="10858500" cy="2171700"/>
            <a:chOff x="501162" y="1081454"/>
            <a:chExt cx="9231920" cy="1846384"/>
          </a:xfrm>
        </p:grpSpPr>
        <p:sp>
          <p:nvSpPr>
            <p:cNvPr id="4" name="正方形/長方形 3"/>
            <p:cNvSpPr/>
            <p:nvPr/>
          </p:nvSpPr>
          <p:spPr>
            <a:xfrm>
              <a:off x="501162" y="1081454"/>
              <a:ext cx="1846384" cy="1846384"/>
            </a:xfrm>
            <a:prstGeom prst="rect">
              <a:avLst/>
            </a:prstGeom>
            <a:noFill/>
            <a:ln w="28575"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正方形/長方形 5"/>
            <p:cNvSpPr/>
            <p:nvPr/>
          </p:nvSpPr>
          <p:spPr>
            <a:xfrm>
              <a:off x="4193930" y="1081454"/>
              <a:ext cx="1846384" cy="1846384"/>
            </a:xfrm>
            <a:prstGeom prst="rect">
              <a:avLst/>
            </a:prstGeom>
            <a:noFill/>
            <a:ln w="28575"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正方形/長方形 7"/>
            <p:cNvSpPr/>
            <p:nvPr/>
          </p:nvSpPr>
          <p:spPr>
            <a:xfrm>
              <a:off x="7886698" y="1081454"/>
              <a:ext cx="1846384" cy="1846384"/>
            </a:xfrm>
            <a:prstGeom prst="rect">
              <a:avLst/>
            </a:prstGeom>
            <a:noFill/>
            <a:ln w="28575"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0" name="正方形/長方形 9"/>
          <p:cNvSpPr/>
          <p:nvPr/>
        </p:nvSpPr>
        <p:spPr>
          <a:xfrm>
            <a:off x="659422" y="1310054"/>
            <a:ext cx="10858500" cy="21717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楕円 10"/>
          <p:cNvSpPr/>
          <p:nvPr/>
        </p:nvSpPr>
        <p:spPr>
          <a:xfrm>
            <a:off x="1024302" y="1674934"/>
            <a:ext cx="1441939" cy="1441939"/>
          </a:xfrm>
          <a:prstGeom prst="ellipse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楕円 11"/>
          <p:cNvSpPr/>
          <p:nvPr/>
        </p:nvSpPr>
        <p:spPr>
          <a:xfrm>
            <a:off x="3196002" y="1674934"/>
            <a:ext cx="1441939" cy="1441939"/>
          </a:xfrm>
          <a:prstGeom prst="ellipse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楕円 12"/>
          <p:cNvSpPr/>
          <p:nvPr/>
        </p:nvSpPr>
        <p:spPr>
          <a:xfrm>
            <a:off x="5367702" y="1674934"/>
            <a:ext cx="1441939" cy="1441939"/>
          </a:xfrm>
          <a:prstGeom prst="ellipse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楕円 13"/>
          <p:cNvSpPr/>
          <p:nvPr/>
        </p:nvSpPr>
        <p:spPr>
          <a:xfrm>
            <a:off x="7539402" y="1674934"/>
            <a:ext cx="1441939" cy="1441939"/>
          </a:xfrm>
          <a:prstGeom prst="ellipse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F86CDACB-FD67-4BC7-97C5-D1D76072300D}"/>
              </a:ext>
            </a:extLst>
          </p:cNvPr>
          <p:cNvSpPr txBox="1"/>
          <p:nvPr/>
        </p:nvSpPr>
        <p:spPr>
          <a:xfrm>
            <a:off x="4787917" y="4179847"/>
            <a:ext cx="201783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600">
                <a:latin typeface="メイリオ" panose="020B0604030504040204" pitchFamily="50" charset="-128"/>
                <a:ea typeface="メイリオ" panose="020B0604030504040204" pitchFamily="50" charset="-128"/>
              </a:rPr>
              <a:t>４</a:t>
            </a:r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00081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グループ化 8"/>
          <p:cNvGrpSpPr/>
          <p:nvPr/>
        </p:nvGrpSpPr>
        <p:grpSpPr>
          <a:xfrm>
            <a:off x="659422" y="1310054"/>
            <a:ext cx="10858500" cy="2171700"/>
            <a:chOff x="501162" y="1081454"/>
            <a:chExt cx="9231920" cy="1846384"/>
          </a:xfrm>
        </p:grpSpPr>
        <p:sp>
          <p:nvSpPr>
            <p:cNvPr id="4" name="正方形/長方形 3"/>
            <p:cNvSpPr/>
            <p:nvPr/>
          </p:nvSpPr>
          <p:spPr>
            <a:xfrm>
              <a:off x="501162" y="1081454"/>
              <a:ext cx="1846384" cy="1846384"/>
            </a:xfrm>
            <a:prstGeom prst="rect">
              <a:avLst/>
            </a:prstGeom>
            <a:noFill/>
            <a:ln w="28575"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正方形/長方形 5"/>
            <p:cNvSpPr/>
            <p:nvPr/>
          </p:nvSpPr>
          <p:spPr>
            <a:xfrm>
              <a:off x="4193930" y="1081454"/>
              <a:ext cx="1846384" cy="1846384"/>
            </a:xfrm>
            <a:prstGeom prst="rect">
              <a:avLst/>
            </a:prstGeom>
            <a:noFill/>
            <a:ln w="28575"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正方形/長方形 7"/>
            <p:cNvSpPr/>
            <p:nvPr/>
          </p:nvSpPr>
          <p:spPr>
            <a:xfrm>
              <a:off x="7886698" y="1081454"/>
              <a:ext cx="1846384" cy="1846384"/>
            </a:xfrm>
            <a:prstGeom prst="rect">
              <a:avLst/>
            </a:prstGeom>
            <a:noFill/>
            <a:ln w="28575"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0" name="正方形/長方形 9"/>
          <p:cNvSpPr/>
          <p:nvPr/>
        </p:nvSpPr>
        <p:spPr>
          <a:xfrm>
            <a:off x="659422" y="1310054"/>
            <a:ext cx="10858500" cy="21717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楕円 10"/>
          <p:cNvSpPr/>
          <p:nvPr/>
        </p:nvSpPr>
        <p:spPr>
          <a:xfrm>
            <a:off x="1024302" y="1674934"/>
            <a:ext cx="1441939" cy="1441939"/>
          </a:xfrm>
          <a:prstGeom prst="ellipse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楕円 11"/>
          <p:cNvSpPr/>
          <p:nvPr/>
        </p:nvSpPr>
        <p:spPr>
          <a:xfrm>
            <a:off x="3196002" y="1674934"/>
            <a:ext cx="1441939" cy="1441939"/>
          </a:xfrm>
          <a:prstGeom prst="ellipse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楕円 12"/>
          <p:cNvSpPr/>
          <p:nvPr/>
        </p:nvSpPr>
        <p:spPr>
          <a:xfrm>
            <a:off x="5367702" y="1674934"/>
            <a:ext cx="1441939" cy="1441939"/>
          </a:xfrm>
          <a:prstGeom prst="ellipse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楕円 13"/>
          <p:cNvSpPr/>
          <p:nvPr/>
        </p:nvSpPr>
        <p:spPr>
          <a:xfrm>
            <a:off x="7539402" y="1674934"/>
            <a:ext cx="1441939" cy="1441939"/>
          </a:xfrm>
          <a:prstGeom prst="ellipse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楕円 14"/>
          <p:cNvSpPr/>
          <p:nvPr/>
        </p:nvSpPr>
        <p:spPr>
          <a:xfrm>
            <a:off x="9711102" y="1674934"/>
            <a:ext cx="1441939" cy="1441939"/>
          </a:xfrm>
          <a:prstGeom prst="ellipse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2D6332EC-FAF4-412E-925C-3AD1492FFBC2}"/>
              </a:ext>
            </a:extLst>
          </p:cNvPr>
          <p:cNvSpPr txBox="1"/>
          <p:nvPr/>
        </p:nvSpPr>
        <p:spPr>
          <a:xfrm>
            <a:off x="4787917" y="4179847"/>
            <a:ext cx="201783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600">
                <a:latin typeface="メイリオ" panose="020B0604030504040204" pitchFamily="50" charset="-128"/>
                <a:ea typeface="メイリオ" panose="020B0604030504040204" pitchFamily="50" charset="-128"/>
              </a:rPr>
              <a:t>５</a:t>
            </a:r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40611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グループ化 8"/>
          <p:cNvGrpSpPr/>
          <p:nvPr/>
        </p:nvGrpSpPr>
        <p:grpSpPr>
          <a:xfrm>
            <a:off x="659422" y="1310054"/>
            <a:ext cx="10858500" cy="2171700"/>
            <a:chOff x="501162" y="1081454"/>
            <a:chExt cx="9231920" cy="1846384"/>
          </a:xfrm>
        </p:grpSpPr>
        <p:sp>
          <p:nvSpPr>
            <p:cNvPr id="4" name="正方形/長方形 3"/>
            <p:cNvSpPr/>
            <p:nvPr/>
          </p:nvSpPr>
          <p:spPr>
            <a:xfrm>
              <a:off x="501162" y="1081454"/>
              <a:ext cx="1846384" cy="1846384"/>
            </a:xfrm>
            <a:prstGeom prst="rect">
              <a:avLst/>
            </a:prstGeom>
            <a:noFill/>
            <a:ln w="28575"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正方形/長方形 5"/>
            <p:cNvSpPr/>
            <p:nvPr/>
          </p:nvSpPr>
          <p:spPr>
            <a:xfrm>
              <a:off x="4193930" y="1081454"/>
              <a:ext cx="1846384" cy="1846384"/>
            </a:xfrm>
            <a:prstGeom prst="rect">
              <a:avLst/>
            </a:prstGeom>
            <a:noFill/>
            <a:ln w="28575"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正方形/長方形 7"/>
            <p:cNvSpPr/>
            <p:nvPr/>
          </p:nvSpPr>
          <p:spPr>
            <a:xfrm>
              <a:off x="7886698" y="1081454"/>
              <a:ext cx="1846384" cy="1846384"/>
            </a:xfrm>
            <a:prstGeom prst="rect">
              <a:avLst/>
            </a:prstGeom>
            <a:noFill/>
            <a:ln w="28575"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0" name="正方形/長方形 9"/>
          <p:cNvSpPr/>
          <p:nvPr/>
        </p:nvSpPr>
        <p:spPr>
          <a:xfrm>
            <a:off x="659422" y="1310054"/>
            <a:ext cx="10858500" cy="21717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楕円 10"/>
          <p:cNvSpPr/>
          <p:nvPr/>
        </p:nvSpPr>
        <p:spPr>
          <a:xfrm>
            <a:off x="1024302" y="1674934"/>
            <a:ext cx="1441939" cy="1441939"/>
          </a:xfrm>
          <a:prstGeom prst="ellipse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楕円 11"/>
          <p:cNvSpPr/>
          <p:nvPr/>
        </p:nvSpPr>
        <p:spPr>
          <a:xfrm>
            <a:off x="3196002" y="1674934"/>
            <a:ext cx="1441939" cy="1441939"/>
          </a:xfrm>
          <a:prstGeom prst="ellipse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楕円 12"/>
          <p:cNvSpPr/>
          <p:nvPr/>
        </p:nvSpPr>
        <p:spPr>
          <a:xfrm>
            <a:off x="5367702" y="1674934"/>
            <a:ext cx="1441939" cy="1441939"/>
          </a:xfrm>
          <a:prstGeom prst="ellipse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8B7E66F1-5C30-4930-8D31-F9A1CD1AED6B}"/>
              </a:ext>
            </a:extLst>
          </p:cNvPr>
          <p:cNvSpPr txBox="1"/>
          <p:nvPr/>
        </p:nvSpPr>
        <p:spPr>
          <a:xfrm>
            <a:off x="4787917" y="4179847"/>
            <a:ext cx="201783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600">
                <a:latin typeface="メイリオ" panose="020B0604030504040204" pitchFamily="50" charset="-128"/>
                <a:ea typeface="メイリオ" panose="020B0604030504040204" pitchFamily="50" charset="-128"/>
              </a:rPr>
              <a:t>３</a:t>
            </a:r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75000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グループ化 8"/>
          <p:cNvGrpSpPr/>
          <p:nvPr/>
        </p:nvGrpSpPr>
        <p:grpSpPr>
          <a:xfrm>
            <a:off x="659422" y="1310054"/>
            <a:ext cx="10858500" cy="2171700"/>
            <a:chOff x="501162" y="1081454"/>
            <a:chExt cx="9231920" cy="1846384"/>
          </a:xfrm>
        </p:grpSpPr>
        <p:sp>
          <p:nvSpPr>
            <p:cNvPr id="4" name="正方形/長方形 3"/>
            <p:cNvSpPr/>
            <p:nvPr/>
          </p:nvSpPr>
          <p:spPr>
            <a:xfrm>
              <a:off x="501162" y="1081454"/>
              <a:ext cx="1846384" cy="1846384"/>
            </a:xfrm>
            <a:prstGeom prst="rect">
              <a:avLst/>
            </a:prstGeom>
            <a:noFill/>
            <a:ln w="28575"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正方形/長方形 5"/>
            <p:cNvSpPr/>
            <p:nvPr/>
          </p:nvSpPr>
          <p:spPr>
            <a:xfrm>
              <a:off x="4193930" y="1081454"/>
              <a:ext cx="1846384" cy="1846384"/>
            </a:xfrm>
            <a:prstGeom prst="rect">
              <a:avLst/>
            </a:prstGeom>
            <a:noFill/>
            <a:ln w="28575"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正方形/長方形 7"/>
            <p:cNvSpPr/>
            <p:nvPr/>
          </p:nvSpPr>
          <p:spPr>
            <a:xfrm>
              <a:off x="7886698" y="1081454"/>
              <a:ext cx="1846384" cy="1846384"/>
            </a:xfrm>
            <a:prstGeom prst="rect">
              <a:avLst/>
            </a:prstGeom>
            <a:noFill/>
            <a:ln w="28575"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0" name="正方形/長方形 9"/>
          <p:cNvSpPr/>
          <p:nvPr/>
        </p:nvSpPr>
        <p:spPr>
          <a:xfrm>
            <a:off x="659422" y="1310054"/>
            <a:ext cx="10858500" cy="21717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楕円 10"/>
          <p:cNvSpPr/>
          <p:nvPr/>
        </p:nvSpPr>
        <p:spPr>
          <a:xfrm>
            <a:off x="1024302" y="1674934"/>
            <a:ext cx="1441939" cy="1441939"/>
          </a:xfrm>
          <a:prstGeom prst="ellipse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楕円 11"/>
          <p:cNvSpPr/>
          <p:nvPr/>
        </p:nvSpPr>
        <p:spPr>
          <a:xfrm>
            <a:off x="3196002" y="1674934"/>
            <a:ext cx="1441939" cy="1441939"/>
          </a:xfrm>
          <a:prstGeom prst="ellipse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楕円 12"/>
          <p:cNvSpPr/>
          <p:nvPr/>
        </p:nvSpPr>
        <p:spPr>
          <a:xfrm>
            <a:off x="5367702" y="1674934"/>
            <a:ext cx="1441939" cy="1441939"/>
          </a:xfrm>
          <a:prstGeom prst="ellipse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楕円 13"/>
          <p:cNvSpPr/>
          <p:nvPr/>
        </p:nvSpPr>
        <p:spPr>
          <a:xfrm>
            <a:off x="7539402" y="1674934"/>
            <a:ext cx="1441939" cy="1441939"/>
          </a:xfrm>
          <a:prstGeom prst="ellipse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楕円 14"/>
          <p:cNvSpPr/>
          <p:nvPr/>
        </p:nvSpPr>
        <p:spPr>
          <a:xfrm>
            <a:off x="9711102" y="1674934"/>
            <a:ext cx="1441939" cy="1441939"/>
          </a:xfrm>
          <a:prstGeom prst="ellipse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2D6332EC-FAF4-412E-925C-3AD1492FFBC2}"/>
              </a:ext>
            </a:extLst>
          </p:cNvPr>
          <p:cNvSpPr txBox="1"/>
          <p:nvPr/>
        </p:nvSpPr>
        <p:spPr>
          <a:xfrm>
            <a:off x="4787917" y="4179847"/>
            <a:ext cx="201783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600">
                <a:latin typeface="メイリオ" panose="020B0604030504040204" pitchFamily="50" charset="-128"/>
                <a:ea typeface="メイリオ" panose="020B0604030504040204" pitchFamily="50" charset="-128"/>
              </a:rPr>
              <a:t>５</a:t>
            </a:r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86795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グループ化 8"/>
          <p:cNvGrpSpPr/>
          <p:nvPr/>
        </p:nvGrpSpPr>
        <p:grpSpPr>
          <a:xfrm>
            <a:off x="659422" y="1310054"/>
            <a:ext cx="10858500" cy="2171700"/>
            <a:chOff x="501162" y="1081454"/>
            <a:chExt cx="9231920" cy="1846384"/>
          </a:xfrm>
        </p:grpSpPr>
        <p:sp>
          <p:nvSpPr>
            <p:cNvPr id="4" name="正方形/長方形 3"/>
            <p:cNvSpPr/>
            <p:nvPr/>
          </p:nvSpPr>
          <p:spPr>
            <a:xfrm>
              <a:off x="501162" y="1081454"/>
              <a:ext cx="1846384" cy="1846384"/>
            </a:xfrm>
            <a:prstGeom prst="rect">
              <a:avLst/>
            </a:prstGeom>
            <a:noFill/>
            <a:ln w="28575"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" name="正方形/長方形 5"/>
            <p:cNvSpPr/>
            <p:nvPr/>
          </p:nvSpPr>
          <p:spPr>
            <a:xfrm>
              <a:off x="4193930" y="1081454"/>
              <a:ext cx="1846384" cy="1846384"/>
            </a:xfrm>
            <a:prstGeom prst="rect">
              <a:avLst/>
            </a:prstGeom>
            <a:noFill/>
            <a:ln w="28575"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正方形/長方形 7"/>
            <p:cNvSpPr/>
            <p:nvPr/>
          </p:nvSpPr>
          <p:spPr>
            <a:xfrm>
              <a:off x="7886698" y="1081454"/>
              <a:ext cx="1846384" cy="1846384"/>
            </a:xfrm>
            <a:prstGeom prst="rect">
              <a:avLst/>
            </a:prstGeom>
            <a:noFill/>
            <a:ln w="28575">
              <a:prstDash val="lg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0" name="正方形/長方形 9"/>
          <p:cNvSpPr/>
          <p:nvPr/>
        </p:nvSpPr>
        <p:spPr>
          <a:xfrm>
            <a:off x="659422" y="1310054"/>
            <a:ext cx="10858500" cy="21717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楕円 10"/>
          <p:cNvSpPr/>
          <p:nvPr/>
        </p:nvSpPr>
        <p:spPr>
          <a:xfrm>
            <a:off x="1024302" y="1674934"/>
            <a:ext cx="1441939" cy="1441939"/>
          </a:xfrm>
          <a:prstGeom prst="ellipse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3E92BD7-BD8E-4F10-8B5B-6FEE624A6E4D}"/>
              </a:ext>
            </a:extLst>
          </p:cNvPr>
          <p:cNvSpPr txBox="1"/>
          <p:nvPr/>
        </p:nvSpPr>
        <p:spPr>
          <a:xfrm>
            <a:off x="5156686" y="4179847"/>
            <a:ext cx="2017836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60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kumimoji="1" lang="en-US" altLang="ja-JP" sz="16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58646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5518E0DAD6A2A84AA6D141210D89285F" ma:contentTypeVersion="8" ma:contentTypeDescription="新しいドキュメントを作成します。" ma:contentTypeScope="" ma:versionID="cc6e8306ecc24cf7c8a832f723e0e447">
  <xsd:schema xmlns:xsd="http://www.w3.org/2001/XMLSchema" xmlns:xs="http://www.w3.org/2001/XMLSchema" xmlns:p="http://schemas.microsoft.com/office/2006/metadata/properties" xmlns:ns3="0a5a7ad7-d17c-4dcc-8204-3f4678cc2f7f" targetNamespace="http://schemas.microsoft.com/office/2006/metadata/properties" ma:root="true" ma:fieldsID="c2aad45647df64096ab35432885db412" ns3:_="">
    <xsd:import namespace="0a5a7ad7-d17c-4dcc-8204-3f4678cc2f7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5a7ad7-d17c-4dcc-8204-3f4678cc2f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65C0E69-971D-4F3D-83B5-4B01DA6844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4BC5EFE-3907-4F8E-A6A5-D5001B9B75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a5a7ad7-d17c-4dcc-8204-3f4678cc2f7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474A6C3-DC53-4931-9261-D8878FA995C4}">
  <ds:schemaRefs>
    <ds:schemaRef ds:uri="http://schemas.microsoft.com/office/2006/metadata/properties"/>
    <ds:schemaRef ds:uri="http://purl.org/dc/elements/1.1/"/>
    <ds:schemaRef ds:uri="http://www.w3.org/XML/1998/namespace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purl.org/dc/dcmitype/"/>
    <ds:schemaRef ds:uri="http://schemas.microsoft.com/office/infopath/2007/PartnerControls"/>
    <ds:schemaRef ds:uri="0a5a7ad7-d17c-4dcc-8204-3f4678cc2f7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17</Words>
  <Application>Microsoft Office PowerPoint</Application>
  <PresentationFormat>ワイド画面</PresentationFormat>
  <Paragraphs>12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6" baseType="lpstr"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１から５</dc:title>
  <dc:creator>森田 雄治</dc:creator>
  <cp:lastModifiedBy>中山 亜紀</cp:lastModifiedBy>
  <cp:revision>9</cp:revision>
  <dcterms:created xsi:type="dcterms:W3CDTF">2019-11-06T01:39:07Z</dcterms:created>
  <dcterms:modified xsi:type="dcterms:W3CDTF">2020-04-07T05:56:10Z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0x0101005518E0DAD6A2A84AA6D141210D89285F</vt:lpwstr>
  </property>
</Properties>
</file>