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38" r:id="rId2"/>
    <p:sldId id="331" r:id="rId3"/>
    <p:sldId id="333" r:id="rId4"/>
    <p:sldId id="324" r:id="rId5"/>
    <p:sldId id="315" r:id="rId6"/>
    <p:sldId id="340" r:id="rId7"/>
    <p:sldId id="337" r:id="rId8"/>
    <p:sldId id="319" r:id="rId9"/>
    <p:sldId id="317" r:id="rId10"/>
    <p:sldId id="32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984716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9408646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97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C2E90873-332A-48F8-A569-7686D8CD8120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8C10ADA3-E42F-45AC-A977-9AF1382E2890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6616B962-EA84-4344-ACFE-07AEB8A09B2E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B2D2E70-8560-410E-A1B6-E66774782C2B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4B4EB71-352D-40E5-A1A3-E45C6674734A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F423B831-E005-477B-A546-8CA9733DEF55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93BBFC3-8A96-4E12-B074-521B4A0AE17C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87C07286-A731-49EB-9CAB-C1B324492704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9AA6C060-2011-47C0-8C61-EB8694141C5F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A056E5F0-2354-4CBF-9945-46745A2AB4F6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274FB9EE-2FB8-4980-80DE-08E41E2EABBF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899A26C7-16C3-42C6-A2B1-B6B348A39490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2C9BBDB8-4A4E-4C3E-9F21-D5C332E4CC69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885D13EE-F1D7-4222-87D1-3A758967B429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697A22F3-E1DA-49BD-8C9E-8C2E5E109D5A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3CB71E2B-5E75-4AB9-9582-07F1824ED16A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86F25A5E-CB8D-4D69-8A83-B466B6FC9BE5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A888F797-B65B-47F0-8283-5FCBA832AA45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4ED3A38F-8E59-43A5-A677-D5090FB88E32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2533ED4D-B319-4F19-9D40-EAA10DC3F3E1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2AAAB46F-4A53-4E2D-A114-BEDD98936851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BF4C2BA1-4B15-43BE-8982-396ECE74E6C6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51B83AAF-7A2F-4D14-8A18-886D34BF308D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7F885EE6-F1B5-4763-8916-FC2AC9764FA8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C34BDB44-C414-4E7B-A64B-85AF0B429F3D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D3674B8A-0317-4855-A9AD-40D0D6821542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080E76E4-F0B1-42F1-A29F-2B371DEB34D2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5B5BDBA0-39A4-411D-9EE7-86299E212FFF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FBE39951-08FE-49D1-B696-ABA20C69998D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ABA6A619-8111-4ABF-9328-947F33AA5C9A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C325CCDF-A91F-4F18-B5D2-2880699D926D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E2B3B13B-25E6-46A9-AF5A-D122E5260605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EB8F1D15-25C7-4A9F-9C96-5C681FD9850B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A5285B08-CD09-42DC-9485-31F7D34512F6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FDDC4C93-51C5-4AE9-8E78-F9FCDB0F25FB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C1E544D5-03C4-4FB9-AB40-05EB3054B4DD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A00CE005-03BF-4683-A5B5-EBD1F6C2E80F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271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499735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455883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830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B49A0C58-B116-4E66-80F9-20D0C7B07526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70A66F9F-0ABD-4247-A009-4CA08251287A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8B15F9B4-D891-4A98-A858-6BC798EC6497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C9376E28-82FF-4B7E-A785-9EEDE75F7E6D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7E157CB8-FA5D-4425-B349-DF89DCC218DA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87347B8B-2BBF-4FAC-B2B8-AE67C21FEDA6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602B5B2-4506-47DE-9C28-14FABB6AF227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7E304894-B858-47CD-90EA-14B527C0F3DF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46902270-3B84-4F3A-9892-316F2E451D79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472969F2-FA9F-4C14-8F94-5D164817DF4A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83F63AB6-73D1-4362-A302-A3CE5AE7753D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52591DDD-3CBB-4448-A0B4-B594CC3128AC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925B1F96-76EE-4207-9386-1D1A36A8C70E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D278BD6E-0F50-4DDD-99F1-B11B0AAB1A8D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D0DEDABF-7BC6-4296-BBF9-A89C36E9CB38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9D997CBC-FF21-47AB-AD03-AE9F7D5CB6AB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0E6013F5-5880-412D-A838-18720CD2728C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05ED3219-21E9-480F-95D4-E8074E0974B7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DFA33494-4F2B-48D6-BB13-93AB6EBA2886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BC7A8A1B-CFBE-4F6F-B25C-6AA97F9499A1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DD174CE7-0C02-4C7F-9935-00646A870FCC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99B4C2DC-3674-47EB-A830-4D0E36A6B468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87856F86-07B4-4912-A2E9-BC4238A26B58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EE90F8DD-C703-4CAE-A617-129FF5C7BECA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49245AEE-E11E-4613-A1A8-276A1B901DEB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2646D581-7B83-4134-9A22-C364EDC3B614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73451608-AA84-450D-BEE0-44A8B8690590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4DE387FE-1667-4101-8109-61166EF337EB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10F33D8D-E4EF-41EC-9E02-ED522E753AF3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169F45E3-BA8B-4A79-9779-FB6AAF13D153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64828179-1AE9-4FE7-BF88-DCCF177DD1CC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FFDDB24D-0E16-4E69-9FB4-D0AB2CFE0B73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1E218F63-3988-4EF0-810C-3B2240CAF6DC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B6E259DE-70AB-46A6-84CD-2B915505363E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238AD56A-3AB2-4D3D-B396-77054D153CD2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E1884664-7502-4EB1-B06A-83F636491928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047DD243-E2E9-4D93-8FE4-A675B0582A49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138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705953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6621017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890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73617EC8-BAFD-468A-AE38-6ADC5BB645D9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89B06B72-6236-4021-AF64-F0A43BCF3CF8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CE31ADCF-9ED1-4CA5-B144-20D2EA4FF527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DADCE4E2-22E0-4197-9489-7DCE6864DCDA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946644C5-1476-4D40-BBDA-1B766DB0F8C1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00B25E76-0750-40F8-BA8F-DCA3140A66C8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1FA984C9-236C-4A2B-979B-992C7C883146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6564BDFA-CF82-48DF-AB87-8FB75DD530D4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D0DB3647-40E8-4422-969C-C76E24DB26E9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E3E4DEF0-6C2A-4AC4-8C2F-3483680E90DA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70B11356-830C-48D9-AECF-5590FED7941C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7B30D853-A463-4FDC-9173-F3C072309915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67C7F75D-E4D5-49D1-A83F-62609C3FDC08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51492F2E-109E-4653-872F-7AA549C1BCD8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248A874C-142B-4079-8A72-720607C1F028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3481878D-CA97-4176-8385-BD4027A07BC4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F3156C48-34A1-40CC-B044-715A204614B6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CD84D912-368A-4A32-B26B-A3772AA6DCBA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2588CA49-2DAA-45B6-9641-E6F099189A32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DB535D05-0B99-44CE-A871-2EDA56EF490B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52689CED-424E-4F6F-8500-56A2F27F903E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0ADECD10-10A3-492D-97C6-8949D1ACC7C0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CF68EC78-93D1-4ECC-A375-80DD83DC9024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EAA6141B-B0E4-4FB4-B0C9-4B442D638C4E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2D29B0C6-5C7D-448F-8B8C-C01C32E38CC8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3733F1F0-03A0-4B6D-BB14-93BF15F38874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15A1B410-A181-40AD-9D4C-FEC031E1E2B7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0F0B2D55-C2AA-465D-B50C-C35A195A13F3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2421B2EE-A97B-4888-85D6-3078A50FDC8D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9E00BD93-276A-4E09-8B4D-77C2260D0619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A6D742F3-0B43-4076-A7C2-F483DFD8976B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08108332-51CC-466D-8593-BCA06F794B2D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E6939722-D946-4C94-BF05-321FDD94FBC6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FA9D5B32-2D26-4E47-AB6D-4884ED5028B2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BC7A0203-0BD9-4791-B94C-573216B47205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65C88C52-4BBD-470B-8C1E-2C684407C8BC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A7DBD892-B549-4D2F-A3E1-2A255F4F2E1E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801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812158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7683067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92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6A26EA9E-02E7-486C-BC1D-5FC1BBD0919A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C9984C50-2DEB-4DF1-814C-666EF8574350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3" name="テキスト ボックス 82">
              <a:extLst>
                <a:ext uri="{FF2B5EF4-FFF2-40B4-BE49-F238E27FC236}">
                  <a16:creationId xmlns:a16="http://schemas.microsoft.com/office/drawing/2014/main" id="{7B58E30E-4AE5-405E-8215-BFC0611E94E2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EA9D8FDE-6BD0-49D1-BC74-C370D9DA9B18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A1D010AA-85D9-4E93-9F93-B6D4E36815FD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2B32C170-426F-4C3E-A81B-3817CE585ED9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0E040EEB-1CCF-45A3-9A24-1817F3DD2B39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F3D3CD06-FA5A-486D-A6C1-B1FF3E1C30A3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778C5F62-45EB-40BA-B56D-B1A24AA5E8A4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>
              <a:extLst>
                <a:ext uri="{FF2B5EF4-FFF2-40B4-BE49-F238E27FC236}">
                  <a16:creationId xmlns:a16="http://schemas.microsoft.com/office/drawing/2014/main" id="{10BF46C9-D25A-4526-91A0-4DC6AC5976F3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>
              <a:extLst>
                <a:ext uri="{FF2B5EF4-FFF2-40B4-BE49-F238E27FC236}">
                  <a16:creationId xmlns:a16="http://schemas.microsoft.com/office/drawing/2014/main" id="{2B3BBBAB-2C15-40F9-82D7-DFCCEFFDD389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7F69B1FD-ABCE-479E-9362-9A3391FFCD54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85AC37CE-FF4F-43D2-96C7-F5469BA633D1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>
              <a:extLst>
                <a:ext uri="{FF2B5EF4-FFF2-40B4-BE49-F238E27FC236}">
                  <a16:creationId xmlns:a16="http://schemas.microsoft.com/office/drawing/2014/main" id="{65D686C3-1045-4D50-B723-53B020CBFD16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>
              <a:extLst>
                <a:ext uri="{FF2B5EF4-FFF2-40B4-BE49-F238E27FC236}">
                  <a16:creationId xmlns:a16="http://schemas.microsoft.com/office/drawing/2014/main" id="{D536A356-38A2-46F4-AE0F-CE4C96A66F5B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>
              <a:extLst>
                <a:ext uri="{FF2B5EF4-FFF2-40B4-BE49-F238E27FC236}">
                  <a16:creationId xmlns:a16="http://schemas.microsoft.com/office/drawing/2014/main" id="{8EE7F090-5897-434B-9B6D-8DC056C057C2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>
              <a:extLst>
                <a:ext uri="{FF2B5EF4-FFF2-40B4-BE49-F238E27FC236}">
                  <a16:creationId xmlns:a16="http://schemas.microsoft.com/office/drawing/2014/main" id="{6DFC8CB5-9BC1-40EE-B4FF-DB56D5E4D92F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103F1C76-44D9-49B0-B608-E0CF0C6386B1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50632969-A166-4320-8F73-A8CC76DF03D2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>
              <a:extLst>
                <a:ext uri="{FF2B5EF4-FFF2-40B4-BE49-F238E27FC236}">
                  <a16:creationId xmlns:a16="http://schemas.microsoft.com/office/drawing/2014/main" id="{8FE42D52-1940-403C-BB8C-A1C589017856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>
              <a:extLst>
                <a:ext uri="{FF2B5EF4-FFF2-40B4-BE49-F238E27FC236}">
                  <a16:creationId xmlns:a16="http://schemas.microsoft.com/office/drawing/2014/main" id="{BBB06E51-26FC-4A02-8665-C4AB926F10C2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コネクタ 101">
              <a:extLst>
                <a:ext uri="{FF2B5EF4-FFF2-40B4-BE49-F238E27FC236}">
                  <a16:creationId xmlns:a16="http://schemas.microsoft.com/office/drawing/2014/main" id="{5EB9974A-CAD8-4E1C-A3D2-40A974FDCECB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>
              <a:extLst>
                <a:ext uri="{FF2B5EF4-FFF2-40B4-BE49-F238E27FC236}">
                  <a16:creationId xmlns:a16="http://schemas.microsoft.com/office/drawing/2014/main" id="{2A990BA8-60D1-4351-9319-F670F46CC732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D07C8A84-5244-43DA-842D-0D28A38ADE4C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コネクタ 104">
              <a:extLst>
                <a:ext uri="{FF2B5EF4-FFF2-40B4-BE49-F238E27FC236}">
                  <a16:creationId xmlns:a16="http://schemas.microsoft.com/office/drawing/2014/main" id="{899B2362-A3B2-455C-A1D4-142EBC08111D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6BAD61F5-EF7F-4A89-8796-6C822D9ED66B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>
              <a:extLst>
                <a:ext uri="{FF2B5EF4-FFF2-40B4-BE49-F238E27FC236}">
                  <a16:creationId xmlns:a16="http://schemas.microsoft.com/office/drawing/2014/main" id="{D9E388AD-D92F-41AA-A852-06225E82F9A6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49B47903-BA66-48A2-8EA5-8BA40E2C897A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21163F4B-3D05-46DD-A0A2-B186B4CC77AB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コネクタ 109">
              <a:extLst>
                <a:ext uri="{FF2B5EF4-FFF2-40B4-BE49-F238E27FC236}">
                  <a16:creationId xmlns:a16="http://schemas.microsoft.com/office/drawing/2014/main" id="{B743D276-A75B-4262-B31B-48C79FE1CCEC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33B8CA4F-12FC-487F-84BD-F131908E6076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8F3D8040-21B7-41FA-9E9A-208F457C8D7F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537CFE5B-32C1-4FD1-9B36-C27E56D3C16E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38840836-C9D3-4835-A2CF-D31810172A6D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638BCAFC-9111-4C42-94D4-9D0AF2D00E7F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AA66E5EB-AEDE-401B-9E37-402A3BDA2516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テキスト ボックス 119">
              <a:extLst>
                <a:ext uri="{FF2B5EF4-FFF2-40B4-BE49-F238E27FC236}">
                  <a16:creationId xmlns:a16="http://schemas.microsoft.com/office/drawing/2014/main" id="{107AF32A-07BE-401E-ADE4-8B32A8936E15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5572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464254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420402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820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8E21206D-F6F7-4DA3-BC3B-4230DA6DDDF5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60BF1CB4-D3BB-421B-B6BC-2D2199650EA6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ABC06925-60FE-4FD9-BF96-0AC73C3140F1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AD038166-A646-4798-8427-471E7ED87349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FC3609AE-8119-4E39-A692-FD8B38AD77BD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46A9EAF4-9306-4D79-8C51-E5B5D340D76B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3C1B7125-D468-4E78-A8B8-2F8F71AF2591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E0E9E8E9-8B82-41BC-A278-4CBCECAF7118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56713663-B159-4496-B6E4-0F88E027465E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C2C8BFAE-2480-45E0-8D15-DE66A7B23562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C47D001-9A84-40ED-82FE-5DA3938EEA1A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62B2AC2E-F07F-49E6-B994-880FF5182A5D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F0A3A883-C21E-4F3E-B871-1A16C65123F5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1F357BA4-D5F4-492A-8152-597DE9077991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4107BC5F-F8BE-4A6A-B823-909D3C5229FC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5413C630-B976-4DB4-B4FE-14E237CF2AB1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68D07BB8-95A7-48C3-B90B-F31850C8A29F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2BA64C82-4CF7-4C94-B5E0-48836B1AA1E8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4C3B421A-DBAA-412D-AC93-C1CD90E4B20F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0D41E0FA-6A57-419C-822F-24287D50E10E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9A780F76-135B-4D87-BCE8-DA4929DDFB12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B87638D8-FFF1-45A2-ACCF-68A9A5EE338E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F82C1239-0433-4152-9352-3F9975CF78E8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64B6203C-EE4A-442B-8AF0-F667B8D25838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679EEE30-D0D1-4531-90B7-6BD859430791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D4706494-42C3-4E6B-8AA3-18737E9C8229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E339C819-E4EE-449B-A7D7-B96311B5D395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D8AD0E04-1179-41F6-B5D4-76DE8189156C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D5508E23-7CE0-49C3-9F0C-7C5A967E1621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92F71C2B-7F0E-48CF-BFD7-6BAFBDE321D5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71EB2FAD-1B0D-42E8-AB1C-40D746CCE522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880B1379-AA51-487A-B726-AB7A993C9E38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A0F8BE9A-D9D9-4CC7-A0D5-CA20140B9A67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0028CD59-448F-4BDD-9F66-92CE4599BE88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EF97CD15-14A1-4B0E-A4D0-DF9C1B44F68B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CB870BCE-F671-4960-A52D-A0EDB1AE0A1B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885792D6-CB83-4B4A-B322-9799350BB60C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895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116555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727031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6F64FE52-8570-44FE-8302-0F0B7627B5FC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E79CC817-4149-4E98-BED9-D6321A01DFC4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3F80E7CC-0793-45F8-B8A4-D0D0D08D6979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D979A2E9-A1DB-4D6E-8A3E-E9205F5F6573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832AF8D2-7A4F-4852-88C3-5DAC41D1F4D0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0225468C-12F4-4213-A44A-F16B898CA1E5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A4E7EBA3-94BF-4625-AFD7-874A4BFD1811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868BEF0F-A709-458F-A6DF-9D20220FF74C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3854FF35-0559-46FD-9107-97B554FF1E24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E39E6AC4-D8E7-48FE-8382-BA4A12FDE454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93EC7C9C-72E1-4454-AB77-C55C945D9741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EE32456F-542D-4C9D-90B4-6E1B0241B44F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9FCCAF14-768E-4B46-879E-8A9D69D92931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39A5F665-337D-42E4-905A-573645442289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4A8E01C5-72F3-41CF-BD95-A06E7A238B0B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99898F8E-DBD5-40FE-A525-E22C253FF03A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6F36A1B6-BEF3-4384-995B-C78C93EDC42A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EAE3925C-8548-4CDB-8DDF-D60593629383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06618357-A47E-4616-A7D3-C7D27E7FF1EA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23D4597E-0808-48CE-B86F-8ABCAAE393C4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CB9E272C-2D9C-41B9-9CD3-83286B6B3D20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CAC0B170-A4A8-4259-B529-2F72C82DBE17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FC3031A5-F66F-4080-881B-8F09DC852126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4664A2C4-5B74-4EEC-9B07-BFC48281FAEB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95C0D030-5884-488C-9FD4-74DC5158D14B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6C6F6CC4-2241-4F68-913E-ED416A65B06F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B90346CD-A576-45C4-A549-DA3A489C29F7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FB18E6FD-65D0-4337-BF17-DD84F4F8F60B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07202001-F244-4907-A721-5AC5CB058AF2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13A629B7-EF30-4064-9418-7D26563C88DC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12D67808-A016-4B6B-B8D1-611223C45BB5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8560D693-FD8C-4351-9687-A7925C7BBADF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748D84F0-BA96-4320-9528-071F9B3940B1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A4AF40D5-0F15-42E0-A2C2-ED93CF54B405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88EBDAF8-67B5-4BFD-B595-05EBCC73656F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41BCDC4A-40D6-4391-9F19-A0D9BE382C97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646BFA45-72BA-4981-86F1-B465A4CB0B97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336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1054011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10101596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99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CE19D179-1DEE-41C2-B6C9-37EAE78B51D6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D531DA67-81E4-40F2-8D33-74896E6CB19D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09FE4D23-1D2D-4DDF-B7CB-746DBBC1AABF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1422274D-30C5-49AE-88BF-CBED65A51433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768C77A7-2AD2-4ECC-89FF-8D85EE08590A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B09DA028-63D7-4189-A1C1-F8E52C3D5BA3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0771DE8C-E13A-44BB-B15A-B5607DBD9DAE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017FB424-23BB-4EC9-8092-F5AB269C17D0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3FE5969C-95EB-4D69-97B6-9546F5E86DDE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5BBE0A51-9F11-486C-8F9E-64AAFD1F3B88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AA6FA3B0-BAC8-4EFC-BA11-1FE136C9C358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1299FC33-A55C-49F0-B6CF-A32B5106F9D1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1E62E50C-20E4-42E9-8C2D-03DAFC476A3E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04D0C042-9AC7-4382-ACA6-66247C162777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82CBB588-5F71-4B8F-8316-03D0FDB3FE0F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A607FE85-44D9-4523-8CC7-8C401A416CBE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77944232-96B2-436E-A0DA-34D9D9B3CEBD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EC2A2705-458D-4CAE-B5C1-69AD4316ABC7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B38BEF16-A0BE-4D1C-A14B-36084E29C194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AC322739-502D-46BB-A06C-2505E425D688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D726E07D-14E2-489E-8702-A37F2CE75A2C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D478CF18-3047-4D0C-B94B-BEAB6A7DD3D2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26F9DC04-534E-4FF4-8CEC-900CF655DC9E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357B6222-932E-4B20-BA8B-6543814547F2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AFE8CBD8-F5B8-4FAE-80B6-D39F99353AE5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1B1CFFDD-8994-4513-9304-4540B47AB1DD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BDACC652-1631-49C6-9ED3-65E9A4284AD5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4034D42C-BEFA-4D94-B697-F9E7ACEAE113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AE93D8FB-0D28-4939-9A09-1C3956B7340A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C04A1AA6-06F7-47CD-BF40-1EEAFCC5B468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B2F6554B-3BC6-43F8-A53E-DD7812F49F4B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E223A91A-9F79-41FE-A9A9-B1DE66443070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C644C25C-C591-4DB4-8E89-D062B5216FF7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6CDB7974-8244-4121-96F1-42BA2F30BAAC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0854401B-9401-42C4-AB44-276E061CED21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498D44A2-8E2D-45D9-90D4-895AE7E52142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B29D347D-055F-4F88-9977-82D34CA3DA6B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8446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950188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9063360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96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1AA01D82-1A96-476C-B323-FF383C7F6A2A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643E74A2-47AA-4138-891B-34F2AF913B71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40FED16F-73E1-4FF3-AAA8-33EEA6584D81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EB2984F-044F-4567-A0BD-7B1C989DF53A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964005-7DD2-4A00-9D03-54C45A104EAA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19EED8B4-CDD5-4347-B218-CFC466B98CE1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DCA34BC0-CB3C-4F55-B0BA-91D9B215E0A3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77017541-A3B0-46C3-A7BC-8DE5412F912A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659B464E-B9B8-44BF-8594-36C2E4FE0B34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2CBA5464-A0CA-48F6-A0AB-A2EC0CD6A1CD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245D009E-6C97-4AF6-AE62-2EC9681F5778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F04B0469-48E2-42EC-959D-17D958F23C18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55F38B54-C83B-4FAA-9E05-D82F3F6767D7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EB8BFBD8-3A49-4112-87A0-8AA2A8B93759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8CB28C8B-4CE2-4DA8-856E-37EAB0246649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F412F655-B017-4DF3-8FDF-B6DF072DB6C8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BFAF3EF7-4C98-40B9-89C0-B6625FC576AA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B156DBC1-369F-4DFB-9E26-0194B8BC8193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6B8095CA-0F95-4BB8-96D5-8AA120C0EA4F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30FBE60A-BCA0-46B9-952B-679ACF7F42B7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5E7398DB-0EC8-4089-9739-903BDD8D8502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9B7CA8CD-33D7-499D-A11B-F920785ECB64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29F51EA7-5164-4E61-B71A-9CECAC7A22B4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7802DEDD-7B00-411B-B7E1-C1591498F110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93F80871-D298-4AF9-A4EE-D10CB5657FC5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ABC64C7B-8021-41D9-BF63-A7D3F02D1255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94F3DDD8-5F7C-49D4-8F2D-8CCE695B3489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62CF22A5-A6D5-4E66-9FA1-9E8207B489E4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98129326-01F1-4CA0-8EC4-A35694A87BFB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E34E05BF-1154-4CE6-8EBF-BFF293067E58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EA64EC77-FDAA-457F-8744-4792CA1DBFC7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67189740-AD6D-499D-856B-FD420041F36A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F6374152-DBAC-474D-A1DC-13B803C91AB5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50936B88-5FA0-47FC-8EA6-6D039F393D97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1CCC9614-0874-4AEC-A016-3E1C85FB5DF5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23EF9606-7362-4321-8248-ECC5C5C18D0E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104A3E28-A1B4-46BF-94F2-4F59C9B62E7F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592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254193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2103412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76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3CAE3505-D739-4DD8-A90A-8ED1407453BA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A807B94E-85D8-4B2B-8ADD-9EB4CF54FEFA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503576AA-FD25-40CE-B5AA-7314A955EBBA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541DD050-AF81-4009-A81A-F29AA3C8DB12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6518E34A-5796-4305-8448-FA18C6D83DE1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EBD72478-E57F-4FC7-B806-C2B79099BA99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834B895E-1F0F-4961-B9B5-2BB62C7BA19D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80084756-E38E-44D9-9E31-6EB2EAE31048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9EF60460-E9DD-4D4E-802F-9EC9E7A9D488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9085B4AE-87F8-457E-83EE-11F8637A80CE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A9F6D4CE-F460-4857-BEC0-BCEC594D62AA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F7F0DA12-997C-42B3-8C8C-EAA306F5AC90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CD699E77-E094-4D1B-99BE-184C1DD394FC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47036613-9F28-42B1-95C8-28780E41569A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71A42D4C-4842-4914-874A-5C125E0079E0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01198C82-4EA2-4D8A-ACBD-43E9B1E43572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550841EC-08B5-4862-A2DA-C2C4C8F7FF57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37622594-D640-4CF9-B045-E3612A4EB9DA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C83E35A6-0AA8-497F-945A-F554B9D417F0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809BCB35-4C84-4E77-A358-3EEE282C6B42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378692D2-105D-446A-865B-7ED274EC55F2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A64B1758-8751-4095-9892-0939CDEBD61C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9AE327EF-1026-4D86-8EFF-19741CFAC344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0005748C-FF32-48E9-8D69-838434D8F34E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FB30CB55-663F-4A63-99CA-1D8B808A6178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0A1C9EB3-7FF6-4462-9FDC-4FA89F7CEBA7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8239BA18-21D9-40EA-8606-926DC7D70FB2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31B90661-5A3E-4DCD-B681-85DE1AD65CE7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47ACA24A-5321-4E86-B764-C980A70D7F3B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9E0E4B54-FF40-4067-AC9C-889D4176A625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C67641AE-7BCA-4077-830C-1C552F5D2CB0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1B020537-B982-47F7-BE5A-76C457C890E5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7BB81A7A-A40D-4FD2-8986-CBBD95AB787E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C5CFB04C-A202-47C5-8D67-C7967B2F722A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E08722C9-AE5A-49ED-AC3A-433BDC8B1105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DB7C157A-4B71-42D8-BE55-E56A09A8B79C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89A384EB-271C-48C6-A53A-6C81FCFD7CC5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021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185136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1412841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74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F62D3915-8414-46A5-BCCE-D25F6612C70F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9668F9C2-914F-4455-A9AF-A5D875672391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BA5ABBD8-D951-4DFF-BF1B-549FD2EC1A05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7C0ECC13-1624-44CF-9D40-6067E6A32113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3C93B0B0-4A19-43AB-A992-4BF23197A7C9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CFAFD7C7-ECAC-4F61-8896-D599126A3C3B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A9B8145B-E17C-4D75-AA0C-4A7516DE7139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303FB357-67BC-4334-83B1-35674DBCC7BA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C6151DA6-BF5D-44FA-AEB8-DF30EA8BD9C0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20BF278D-3C8D-45FE-A3B2-6855FAF94217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984A0CE5-338E-44E0-A216-8DFE015A3359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BC05CDFB-C5F0-4727-8D04-8F19598FB890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C819BD92-F394-4D38-BAAE-8387F2167102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8E729C08-1844-4E00-89E3-EB725DDA6BCB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9826B3FB-D466-44B4-9FF8-F7C1E2DE5FC7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369AA2EE-83B9-4F5D-A158-4ADFF6FE47B4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E2B3ECED-2DBD-4305-9A68-9BC2662A4B7A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44F7A34F-519E-4895-9B01-2FF1E2A95CC1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6276B1A5-1B2C-4484-A916-993A1C07D55A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754762C4-0940-43DA-9467-39FD3EAE1C97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01ECB87D-2809-4A1E-8845-F3EBB55CEF02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D477FE98-6C57-439B-BC81-D2A66591A61B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54ED2B36-31E0-4A51-B63C-2BE1B54F3191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B8504F14-C5B1-4DC0-8983-700075D7A2C8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D0D8CE2C-9F88-45D8-862A-EF52BD4D0026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C186ECEC-26CE-4B6E-89DE-0197D0230F56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45789408-DEEC-43E6-9C3C-54BA2BD8423D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128D6964-D4D4-4AC7-9B34-5B8182C6D231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16419904-EB45-4BA9-BAD4-AA123B1B256B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8D3CA135-18F8-46DC-B892-FAD898B1A72A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7C724884-48F3-4DE8-BD7A-1203CDC752B8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A2BE4622-C60B-49AB-B549-6A93DF7E18CD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1D383628-0EB1-4D15-A67C-69C61F4ADDE5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46FE3BC5-1A43-4071-B76E-353B16F42B2D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BA43B0E7-AE2E-411A-AAD7-1ADF8E65FD75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CD233D62-EEEF-483E-8160-2F795D59D34A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5ACDB5D5-3D63-44FD-A6D6-EEE1D7F45022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565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50</Words>
  <Application>Microsoft Office PowerPoint</Application>
  <PresentationFormat>ワイド画面</PresentationFormat>
  <Paragraphs>50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数直線</dc:title>
  <dc:creator>colas@edu-c.local</dc:creator>
  <cp:lastModifiedBy>colas@edu-c.local</cp:lastModifiedBy>
  <cp:revision>51</cp:revision>
  <dcterms:created xsi:type="dcterms:W3CDTF">2019-12-03T00:44:33Z</dcterms:created>
  <dcterms:modified xsi:type="dcterms:W3CDTF">2019-12-18T05:43:37Z</dcterms:modified>
</cp:coreProperties>
</file>