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35" r:id="rId2"/>
    <p:sldId id="321" r:id="rId3"/>
    <p:sldId id="334" r:id="rId4"/>
    <p:sldId id="326" r:id="rId5"/>
    <p:sldId id="323" r:id="rId6"/>
    <p:sldId id="329" r:id="rId7"/>
    <p:sldId id="320" r:id="rId8"/>
    <p:sldId id="332" r:id="rId9"/>
    <p:sldId id="327" r:id="rId10"/>
    <p:sldId id="322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3" d="100"/>
        <a:sy n="5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8808933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8370412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94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F4394B3F-A40B-44F6-85BB-744D07CFF5B9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0917F2DE-9114-44B0-8784-32ED60A50C14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A8D6786A-9CAD-4396-8893-420F73E54ED1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9530AA21-0871-4E72-8109-E3ED355C23F3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774ECF6A-8B40-4C7B-B624-CC73AA81DB13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B43BD40C-B08F-4A65-999F-22B42FC57336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9608C34B-C1C9-4C67-A179-A8D367A960CC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E1B437C4-7751-4971-AF68-7933BBD65A26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F42583B5-EAD9-4890-B7AD-C5ABBC6680B5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17B3357C-87DE-4504-BE0C-4795A473ED4F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E9FC657E-6548-497D-9BE3-09037B568E52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40857122-E141-44A3-A1C2-AB2FC5B2A23B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6DB08EE4-69A3-4503-BA76-528B3B9C5F93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C729A849-8DCB-4F0F-ACBA-EAA24BD277FD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C8CE7B17-1A6A-45FD-866B-2CDB240FB2F5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861ADF46-E6F9-4D21-9970-A67568F53AE8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C9E6C2F0-8ECC-4D97-B184-7DD8485B73F1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257F10C2-BFAA-442F-9925-5AE26B6AD463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A8648FBB-F71C-45EE-B839-250C459C0F99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16B5F970-4250-4A1B-9075-0B9F7C637709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85B7D47D-ED2C-4C07-9614-0B9DAB8AB23F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16727FBE-55DA-471B-8611-A5EDCD7C5BF3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C3DFB7B9-19B0-4BD1-BAAA-D82EB2019386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09672D5C-18EB-4F2F-BE88-6B8608D2CEA7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56B33DD2-E614-4D4D-8E39-84FB77DB2C3E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F4B97E34-D51E-4D0B-B490-7AD2D8100BEF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7CFB5F55-8504-4068-92F2-03C88FCD2BB2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E9A85BBC-6977-43F6-829F-D4E09618DBDD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21DE1225-166A-4929-BECD-DC41EEA6AD2B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A7EBCBAA-9D98-4C55-8B46-490B42515307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DF1E8CFA-96D5-46D0-A819-7ED4D123AFDF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AB497FB8-5226-4205-87F8-F2D142D92A41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C8EC66A0-6F9E-46E6-A319-9DF9AB7CA18D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E2D288CC-E74F-44D7-BC2C-423829130177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0C540D18-1375-4539-8FDB-CCE973C1F673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93D1F94B-0FE9-4A08-9A03-99874E748165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FDF9B6DD-A618-4909-AD01-7EA60B6C5145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14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358254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3144024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79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99E8EAAE-F96E-459A-A6D5-AF95E99F0775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68E4A60A-77AF-4155-B7F8-82EDFC539645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65A35BEE-4B2F-400C-A8F2-4A74693E421D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91B3718F-583C-45DE-B99C-9A04F9D3200A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DABB6172-6046-4AF7-A94F-CD0D8DF7DB69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35CE12F9-3B39-4AF3-99C1-26F1623D2E68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9DADCC01-E75B-4244-9916-E08A280EF1AB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61D36F05-F153-43AF-AAC2-73196084C47A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DF72CA93-49EC-4F64-9431-8BC31AA2702B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F1AFA93C-3E6B-495F-8EE4-C58D437EE72A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4DB7A0BE-B403-4E48-B0E2-95BC3D6DABB2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EC4B8770-5D7E-4148-B354-D008B8868B53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4F86767B-6A1C-44A9-B452-0CE1F250D00D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4F14CB04-9EBC-4BF9-910E-679A14E59A51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7EE0E1F6-4147-40F6-B2EF-E2C1A0AFC2C6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48BE602C-4F55-45A3-8286-2E227CF77D04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BF518427-57B9-40E4-AC15-BBC47988714B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79224664-2997-4E05-853E-177D61356931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92FA8697-FB77-443C-91EA-0E91CD2D0C3F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76F7FDB7-C373-41BB-B9A0-795627DF735C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3B497359-FE54-4B42-8F4F-5FB7E70E89C6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5415F027-51F0-48DC-BEC4-836FB755ED76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951C7155-D796-4CD0-AD2B-631961B73A7D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992649FD-B4F5-40B8-A85C-34CE812F3675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35DD19A6-AFBB-4AA8-9CA1-8CEB96C5DB11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45183CEF-78D4-4EF3-A488-863FBDB22ADF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15FF6004-6475-49CA-9D92-CEB2D078618A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82259691-60A8-4B7B-B89F-4DD76874B167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BFFA5E32-00D4-4168-91E2-87EEA9BF265D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92B97FD4-2652-4A5B-9D16-21115A48E400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77FB38B8-C234-4B9B-9BF7-543D6CFAB9CB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2DF08007-069C-456A-BDEE-2CCC338175B3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203312E8-C7C4-4CDB-8474-1208263157FE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852AAA64-7B90-4026-A109-9F370663684E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F705A781-571E-4E74-A549-D5A5C0CD0B5F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19A7CB70-937B-4166-B733-1E775BBC028F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971F994F-A03A-494A-89A8-7BB1359AA040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32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323488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2796361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78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4D6C3BC3-B7ED-4AE3-8103-F572A0B4FE00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69210602-42BB-4146-8ED3-2B446A550F92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1ECE52E2-E3A9-4333-9731-8308C21334C2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9C021C23-A564-49AF-8C76-931EF8F9803E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34997EE5-8EF5-4BCB-9D90-E6CC4C74205D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6EE22427-DA41-4469-B5C4-D172E4AD45DC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55C8D1D8-9E4D-4D7F-88C5-BB3B914FE024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E99AF12F-05EF-476B-9E67-80197B21CD84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7D6CABB8-7669-4333-BC9E-CD49B3E3031C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3C82A825-54D4-4E0A-85E7-00F307831AD4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E248C62B-BF5F-4291-A455-206DE7DAF09C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086ED4C9-6A02-499C-BF02-315A64E5D746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2F727B6B-9B80-4DE8-AC92-5E2554227F7A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3A4CD40F-E3B4-4F74-BBB5-FFB2A3EF2495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A0C9E88B-5139-4646-A404-FD61720F3D89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2080B687-4160-4BF4-A074-6DC431FDB90D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07FE8E76-149B-4F35-9AC9-B6719C0DEBDB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AD747435-552E-4A22-8209-1265E2E1FF9B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B6FCB5DB-6076-467A-A371-52B46DA3EA42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6AD19DDF-D7E5-4058-A905-B3F54634BF35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F4CAC35F-2678-4C1F-8E9A-6E4BB75E3A65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884490A7-24F4-42AF-8132-1B741F0D3C21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E07E8DC0-4249-44A6-95A9-674AAD44418D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5DAA26D4-C351-4571-8929-E0F9B30DE80B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707A9B55-A1D4-404E-8976-22BF639642D6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B74306B0-FBD4-4DAA-8C6E-910B0E916C8A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AF1D37FA-EF82-48D9-89A8-C8836993DDD5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E00A771C-D860-4960-BD1C-A3C4FD1E022A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A925AE14-A40E-42FB-9623-C4AECF015DA6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48DC4599-6C6A-4B5E-A8AD-C936A4AD2A85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79EE6287-6692-48BD-84B6-592C0B3776AD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E3A6CA68-FFB2-407E-A193-C9DD8171DFCB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3311FB83-0844-4103-993B-BC6C91D3E017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3C585E56-8C1B-41B5-B1D7-0295E28A375B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95C6DD31-FD37-4D48-85AF-91CF2CF5089C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FFEF6EE8-6AA4-4FA5-8C65-EDD8E915431D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A6731FF7-4980-4223-950D-D1DA76CF9304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3008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847793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8039414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93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8D8B02A9-D7F4-4284-981B-C60866385D42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9ED4BAF0-66FE-42A9-913F-9B506EE55F6B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8697349C-F4DC-4B4A-9F16-DBD9EAD4AE29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87E660DE-86B2-4650-9352-BD0EA7FC88EC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CEBE7C7E-B556-443C-B35F-03C61F39B888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FADA94C8-CD0C-4B7E-8D62-8E54784D834F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F29FDB69-CC33-433C-96AE-A75BC95C2256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2C018F30-C7E9-4CD0-AF13-F3C700C6747F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A8CB88CD-F2BC-4AC2-B679-930ED01E23C4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F41A3965-EA14-4F32-AE3A-89AB7718A6A0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3E96DF51-7384-408F-9469-E3C8332C4A51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0CEE58DB-9DDD-4293-9EAE-2905A8774366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F420A0A1-A37E-4FBD-902E-E1209FBE8A16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613C818F-DDC5-4B76-938A-90A6E5E70E3C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97BF1260-6E5F-4E1A-8F83-6BD8551097EE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36A6A559-4A2D-4C34-A422-55A920483B3D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9621CC8D-CB17-47DF-B8B0-CBC1EAA3C98F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C1A308A5-B75C-4043-A442-87032DC79996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808C179E-A4F0-4E3E-B5A5-5C0B6D7F6DEE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493960AE-FAD1-486D-B042-0748EF963DF0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1DDF7E77-131D-4528-A835-1CC7CDFBB253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5FB33FD6-3CAE-480E-A7AD-C6F7C71E6250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023B1ABF-7446-434C-853B-4E1DBE9FC73B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F0F478EC-7CEA-4985-B599-F072286DDAAE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A3FC1AB0-1A57-44C5-A78D-8C88537DD8A9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F0AF2219-C04B-4CAF-BFB4-0D9615BD58A6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19DD8B1A-CE31-4AD0-BEA9-0447D36EA194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245C6E05-4B34-46F9-B840-AC297349D6AF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257BFA76-057D-477E-A551-E1892D2FCC38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B524E9E2-EF52-417D-872E-609233C9E9B9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741B7BBF-D595-4DB2-8B14-F476E65E0720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4F554D61-F01D-4672-BBC2-977CB8DC3DB9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259B1BB5-EACE-4F60-B043-FA52A19FBE6C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7FF71A9E-1E1E-4368-87A2-C8E4146FE75C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90BDA131-C631-4DFE-AC13-64E68B30EA6A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1CEA934D-50AD-4841-9D9E-32314C866294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A5367DC3-B8BA-450B-BCBB-0202813D694A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131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5325971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4887450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840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EB1CB532-27C3-4A1E-97E8-CDAF851EF07F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E652F906-32C4-4E0A-B5F8-3CF0F34EC115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2AB84937-F235-4F11-9711-9428AFFB3135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5AA152D2-E98B-4916-B3B0-3343A895149D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F60BF3-C7DC-422C-A615-B43D1ACA4C9A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A6D1B11B-2320-4CDC-B68C-4E9378D5A655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9200E371-7806-4E0B-A35A-D69B1DDA1168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54194B35-85EF-42C2-B022-B109D89D2EF5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28A4F5BE-3E96-4AA1-B187-45AC5D138C53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65D0104F-B25B-4806-95EA-AA9D45D5B231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2EFE3287-AC24-489A-AA6A-16F323748F58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1AF5BF6B-C0B9-463D-AE66-C02F16E1DEFC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F620D346-8E0C-4D6E-850A-FE08D4DA7AA0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91A3C8DE-AD81-4D3B-BBC0-DD47BDE08CBE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62621899-4E5F-4765-9C69-5EBA0989459C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EF3C8009-D766-4C37-A483-145E83D27ED5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85CAA9E9-0733-4808-A827-37892ACD77D2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29286502-D8D5-4710-B82B-E52056565234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5DDD81AF-4A46-4440-828C-E962BC8FD73B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D6B39E87-386C-4705-921A-F41E614F9006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9CEDD5E1-E0F0-4B03-936F-2CC592979462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3657A5C7-5B49-40F4-B276-886950B59E08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C386E962-AADB-4EDE-B483-E859431AD162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1FE8C1DF-498A-4B85-81DD-CAFF81D84608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794D42ED-FB8A-46A7-AEE1-CE036570CD55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F549F6C2-C8DC-4C8A-A14D-151FD0038C12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BC2175E4-999A-4E97-A3DC-BD3E1B6B1858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9BE9D064-977A-451A-96A9-7B25241BF9D4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2A405ED4-1EDE-4183-AE4B-3485A381D1A8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19F40DDD-456A-4A6E-BAC3-7F79232A66AE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3480B02E-823F-4B5A-B35A-6524919489E1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4DEC6F73-084A-472F-9910-7009BDD1556C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803D5AB8-1F89-4567-A112-02399DD143BB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13573607-A0A8-47AD-9A93-D0D126C1A5BC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D804D7E7-B38E-48EA-AEAB-E4410F083C1D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554AE69A-0FC3-41F1-9D7F-BC9A088D0DC6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CB594205-4054-4C1F-825A-DE23630C5C49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0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4287736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3849215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810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67A31607-0FA3-4AEC-BDC7-12F5E1943EDF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B46780E5-3D24-4DBA-A0D4-BC94171BD5CC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3EA9F6E4-F667-4B10-BBA8-F82CC2EC5012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1B0CA297-BC64-4115-9EB8-22093D0ABA49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8E039BA8-9ABA-4778-9913-0A5D4B639D3D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B62DE24A-0DAC-4BDF-9AE1-0EFADD2F3E79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7AB8E044-D862-4240-BFC6-0E23EF345D03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3754DAD9-A5CD-41B2-BF42-04A0B312A845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257D75C0-1D27-4EE6-8D59-7CD3CBB6E4C6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506D803D-A579-4CA7-A566-4F34A7C35122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E399368C-6AF9-4E8C-9792-14217C7A2682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C416A0A5-658A-4DD4-A70E-1D79E6E4A183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66F18673-CD2E-49BE-9107-59A22A2EC8A4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9CFE0FF2-7233-4267-B9D7-A55632FE75F9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3583A1C8-513C-4195-9888-A138280CE1AA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4B433F61-7264-48E5-94E3-823D869FB668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04406E37-E62B-4EAD-9DB8-5485AEF06EC1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0DBF9BAA-2C99-4B55-B2C5-0EC5607A66E9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6D9D3A43-F96F-41A5-96EF-A1BD28F71E92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637EAA94-4613-4DB1-B220-DE24B84620BE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92A55B0-6CF4-45FF-8548-630C10F439A6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29080E2F-E3FC-414C-B15B-4532D3B05744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7D8DC203-910B-483A-B95A-E55FB1F93291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DFC1DDDC-0C4D-473C-9522-FFEF0E3E6F49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FBB95A5D-BA12-424B-81C4-E5BBA9226F76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996B7658-4BAC-4085-8E24-A5A2F396C3C1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DF0C9BFE-775C-40DA-8683-E534E7020F48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4F1B5AAF-5D93-41CB-90F0-E79539BDFEC7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CF93BAE8-DCFC-4B2B-B36A-3246E1775814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7750A3A4-EE89-4663-B90E-2717219F3028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70B82BA4-1D42-4208-B0DE-2134F6B4CB27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9FAED478-3371-4A5A-AAEC-F4602E2F6934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48F20017-2AAA-471B-835C-DAFB05BB5559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449B611A-3EF6-4316-8E6F-8139671AB44D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01355A97-F2AB-4D94-A9B9-AC87214BB64C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C3F3D01A-659B-4796-9219-195C11CBECC5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F86C78E1-BBA6-4F79-A057-B7DBCFB6C2B4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274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6366586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5928065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870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67464607-2EB0-4C47-84E9-5857FFBDF456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58C4EC93-5B6E-4A61-A4E5-7C83CDB2B984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E78D3344-18AA-4894-A10D-FB870F4A7B4A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BF87561A-9BE8-43E4-8576-E8D27ED6B4B3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E1E8FB2A-46E9-4C09-A4BA-5113D070E756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10D54028-8647-452E-8FE0-04F37EB5D91E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F8651351-7595-4F63-B4E3-9C83DBCE8743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26655B7D-8E0D-4C70-B6BC-AF1419DCFF42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80A37795-6310-4A9D-AAF5-67E2F8EA16D8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7C16EF5D-F6E2-4154-8171-7D2D60D880A7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57DBE663-3FF0-4E16-84B3-4DFF83E4D716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F7F869FA-AD87-4236-8EFE-E9650EFF326B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85776FE3-CCCE-4B1A-A7D0-E714CBF09DD2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5D869416-FDE4-4520-9974-19F0782CEE19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8F8B15A2-61CA-4B96-A6B6-0899DBBE991E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9076DCF2-5BFD-4592-B271-01723669BBEB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FE69B13B-686B-4300-9998-8E56A9A674A2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98816069-A58A-4E9B-8277-DC802485C234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254DF407-6A2F-493F-B17C-5EF2CC11C62F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ADF46A33-D7EC-4557-A4D3-0484CCEAE9A2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90DACDE5-EB01-4B1C-87FA-D7A90B756FF1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69D32BC9-E062-4C43-A9F5-0911D987A245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A56190B5-540B-49D9-A3BC-31F918B4A558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64E195B6-9AAC-4F3A-8B39-57471BFD02CE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C2045FAC-A832-48B3-B2CE-509C161496C0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DE07CD2E-A711-4D93-A1BB-1BC9C3251B01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7AD05122-3C26-4F68-BD28-0E633AB62341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CD723C45-9183-42B7-84FE-F0D1A3842338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E79A6CD3-E848-44C9-A870-4553241DC54F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5F9FB052-6FF9-4850-8788-03AE5197815F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00EB8B1E-5F9A-4FBB-A6D0-594CD99FF7BD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228D261C-9FAD-4ECA-90B4-6BF3726F6471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47B10333-4BA1-4185-8A95-C3C5CD1C2C43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FD300A5F-343E-465B-A695-481B3E287508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6A165134-AF2E-43DE-8518-D2B7A9371B40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7AF61A29-D314-4998-9F15-FA63E6BBDE6F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4B75EF8C-82BD-4AE2-A0A9-64FFA2923A62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7098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2889598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2451077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77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64793EDA-CC76-42D7-AE2F-CD397C646EFD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361F269C-A6A3-4639-8901-847B82DC1ABE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719B23C7-1D78-4CC1-A9E5-57311EE6B7C9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6AE90B3E-5964-4C18-BF89-0E3A2D8E596A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6B4B7EA7-9047-499E-BB10-A2AF179853EE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BBB3A420-5F00-4B2D-8A94-25EDD5979519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05B511F9-483C-43D9-B13C-5A21CAB5073F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4C95C0C4-507F-471A-AC66-CA5C5DDA5036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7519D89B-6746-4DCE-84B2-49B39B0BBAE3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D6846860-C10D-4C72-B61B-A8251EFDAEB9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816A35C-A8AD-4052-A1FD-2E83D56EB1A6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EDA1BC45-670E-4C74-96CC-80293F718BD0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FBAA49C2-AD60-4E9F-9785-11E50F43A1D0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7E172212-6F87-46DB-991C-BF71EEB8A59D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4CF240D8-B361-4E14-9477-AFCAB59D2E3A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78E5A5B2-1A6B-4DDD-9F18-EF91FB9BF69B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64567AE1-3E69-4453-B676-1DBD7C4E4C5B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BA6DD9EB-9BF1-4A6C-BB40-E8E6BC3F4744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368845CD-427C-4B93-BBF4-314C35B17A31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EF3BFFC5-0B53-4F5A-94C8-F49FF0EBE57D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4BA6F642-ECD3-46E4-B094-82EC68B6E228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7645B36F-F357-4B16-B9E3-EC4E8F7BBC79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E0E4A3E6-C6EF-433D-9889-8F2531C3A987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CCF507DA-5034-48FB-A5D2-081AC4258846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676D7591-99DE-4304-8593-4204183F7C2D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6D32B580-C280-4B82-986D-C6A01107C3AA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45C95F81-814C-4D94-9396-DFEB0737E44C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0172FD55-E7F6-4F2D-991F-0E31BB3F7DD4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6810D492-A5CE-4F7B-B5B6-A1EF063D4A37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2B2FFA17-0C7E-4C2C-A5A2-2CB7E36DAF24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F7B9EC35-AE16-44FB-8114-55C2D514D609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5EB1251B-5EEB-4160-85CB-227EBBEE0301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9B3FCEFF-A1BA-4810-99CF-92D39DD24632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973F4469-A05E-46E8-AE8D-5DA94829F7C7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BC32EF83-53E5-46CF-B2BB-AF25BFA4B32E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E231D898-7FC8-4BB8-B66F-E1FAEB79D486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BAA11C59-726E-4B7B-880E-BEC20F5D40C0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4714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7766779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7328258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91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5AF7C43C-58EC-421F-9D91-B7B2AD417D23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2B7622CA-6C67-4CD5-AF61-7C3DEDA5DE82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D56370D7-16D9-47F9-82E8-7600E0E6BE70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0DA64C37-2912-41DA-B903-E37E13C1F978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785FC438-D979-4144-8E65-8D1B8D17BFE9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090C6F4B-5253-490F-99F2-18245CBB04CB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F3145D43-22EA-4060-98B7-65804841B36D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1313552D-55CB-45C1-BBCE-4E352A40DFF5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DEB8C932-145D-491C-8340-0A04C91FCE30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930E9C93-E9D9-41E3-9F08-F5D0DBFEC22D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09E0173F-4D40-4783-B4AE-7BA03BF6394C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51F92D52-A249-42BC-BB66-118B05CA9630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6A671376-A772-468D-8731-6D768C56AE3F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CFED0637-83CF-4B17-86C4-803DE039E4EA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953771C5-72EE-47C3-9E7B-31C0DB291F0E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919C6C66-6E43-4134-A1AA-3E7BD740452B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598C9BE4-E3F9-4073-AB07-AA03F19EE3B6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01BD3CAA-5279-4247-BED6-D2DC8B05FEA2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75E5963F-861E-4D93-B7B2-72729B8CE452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C8FE843E-0372-4328-BC8D-AB4FF5362317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737AEECB-F533-4238-B4EE-9B6DD7F675F2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0F8558C6-D017-40AF-AE92-2E50A8D736F0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C61FA22B-4837-4AAE-A222-A5F13530A850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FE795D23-C863-4684-8D72-E1D3E2F0016F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4AEE9653-D68E-4194-B408-476CAAA13CC5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5ADB5983-FA3E-46C8-88BD-B115B1AA6E37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85FC814B-B81E-4CFB-9DB2-B18FF89134F9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2D5CE504-3387-4F06-9750-C63C9D6740B3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39C65C3C-F3F0-4B63-B681-54CD97817817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AD65BD52-338E-4D0A-8FB2-C9AED9645018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A972C326-5B82-48E9-AD97-0F37A018EC3C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6CA5C363-2CB2-4D76-8A1E-6E5B731E43C6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64D10AA8-7425-418B-958B-43471B29E394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5040D53A-4CAB-48E2-AF33-52FB736092C1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547F4740-6442-4FDC-A153-D6D81407ED0B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622DFE94-29C6-4661-ABB4-D291EE3ACD49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89417534-C5AE-47E3-9DEA-9535894F1A0B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998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5673636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5235115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850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0227DBFB-55B2-44D0-9831-CDA755EBE428}"/>
              </a:ext>
            </a:extLst>
          </p:cNvPr>
          <p:cNvGrpSpPr/>
          <p:nvPr/>
        </p:nvGrpSpPr>
        <p:grpSpPr>
          <a:xfrm>
            <a:off x="236121" y="1801793"/>
            <a:ext cx="11719758" cy="1775597"/>
            <a:chOff x="236121" y="1801793"/>
            <a:chExt cx="11719758" cy="1775597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F5200EF2-996C-4947-B37D-465A2C650E8F}"/>
                </a:ext>
              </a:extLst>
            </p:cNvPr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BC10D38D-96AA-46CD-B466-B2652C7613A1}"/>
                </a:ext>
              </a:extLst>
            </p:cNvPr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900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91E4368C-2ED2-471F-89ED-7BC3C6E32815}"/>
                </a:ext>
              </a:extLst>
            </p:cNvPr>
            <p:cNvSpPr txBox="1"/>
            <p:nvPr/>
          </p:nvSpPr>
          <p:spPr>
            <a:xfrm>
              <a:off x="10238742" y="1801793"/>
              <a:ext cx="17171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33D222D6-92CF-41B3-AC93-EB6C765490BA}"/>
                </a:ext>
              </a:extLst>
            </p:cNvPr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AB2D14B0-04DB-4D05-8784-AE32DB590AC0}"/>
                </a:ext>
              </a:extLst>
            </p:cNvPr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CAFCC5A4-E961-470B-902F-6235EFF4FC6D}"/>
                </a:ext>
              </a:extLst>
            </p:cNvPr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9028460F-9B02-44B4-89C8-BC29D0FE534F}"/>
                </a:ext>
              </a:extLst>
            </p:cNvPr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049DFF86-81BB-413F-9A8B-DB340840004E}"/>
                </a:ext>
              </a:extLst>
            </p:cNvPr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EFDF219E-F557-4467-A041-A9FA3B0FDA02}"/>
                </a:ext>
              </a:extLst>
            </p:cNvPr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718CF477-1EB2-4F81-AD08-913D48007D5E}"/>
                </a:ext>
              </a:extLst>
            </p:cNvPr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AD7F5444-423F-440D-BA7F-5964A9DD6104}"/>
                </a:ext>
              </a:extLst>
            </p:cNvPr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3A9251E1-305D-469F-9D6E-1B581D63C55D}"/>
                </a:ext>
              </a:extLst>
            </p:cNvPr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D511D72D-73D7-4C35-81C4-CC589C290642}"/>
                </a:ext>
              </a:extLst>
            </p:cNvPr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E379E120-3347-483A-B9FB-3105335EADE0}"/>
                </a:ext>
              </a:extLst>
            </p:cNvPr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1283103C-63E3-4546-AAEF-14D1323A342A}"/>
                </a:ext>
              </a:extLst>
            </p:cNvPr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97EB3426-0894-42A8-A194-127F30D7E738}"/>
                </a:ext>
              </a:extLst>
            </p:cNvPr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B2B16403-97D0-4420-BE05-6F6490104CD6}"/>
                </a:ext>
              </a:extLst>
            </p:cNvPr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DF279580-8E51-4733-BFEA-192254CF15DC}"/>
                </a:ext>
              </a:extLst>
            </p:cNvPr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7A8E148F-6497-4B1B-9C5D-85F7D3313EC8}"/>
                </a:ext>
              </a:extLst>
            </p:cNvPr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54BA3CAF-E354-4642-A2BF-0141BBF97A41}"/>
                </a:ext>
              </a:extLst>
            </p:cNvPr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7B1B4092-D80A-4FAB-8FF6-F4E2214B2538}"/>
                </a:ext>
              </a:extLst>
            </p:cNvPr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90D8AFEC-8938-49DA-888C-6EA471A45154}"/>
                </a:ext>
              </a:extLst>
            </p:cNvPr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778D0697-9F35-4020-82A1-099345C55562}"/>
                </a:ext>
              </a:extLst>
            </p:cNvPr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C915EC0E-FA38-493F-A194-C27A8A4D985D}"/>
                </a:ext>
              </a:extLst>
            </p:cNvPr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D8FB20E3-2AB9-43B6-9F41-95616CFD2640}"/>
                </a:ext>
              </a:extLst>
            </p:cNvPr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02014693-BA8E-4AC3-A941-2403242EB712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CF52DED7-8612-4CE4-ACEA-AEC4BEE729FE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4C81ABD3-96A9-48A4-BA83-5D9088E40433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0620E172-F8BF-43DF-BF68-E991CEB66930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1284D273-FABE-4963-98CE-17CDCDB7C359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C38AE929-4BEB-44ED-8A30-7E979727326B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6F57E6E2-D023-4314-8F92-88D316E44FFB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E85F5318-C764-4139-98A3-DC5E458563F5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7393AAC4-5CB9-49CC-8A79-BF2FAFB4141D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5787C69E-10D1-4941-964A-588C6F0348F2}"/>
                </a:ext>
              </a:extLst>
            </p:cNvPr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419BC1B4-C1CC-4099-83F6-06F47DF6DF3C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1480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</TotalTime>
  <Words>50</Words>
  <Application>Microsoft Office PowerPoint</Application>
  <PresentationFormat>ワイド画面</PresentationFormat>
  <Paragraphs>50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数直線</dc:title>
  <dc:creator>colas@edu-c.local</dc:creator>
  <cp:lastModifiedBy>colas@edu-c.local</cp:lastModifiedBy>
  <cp:revision>52</cp:revision>
  <dcterms:created xsi:type="dcterms:W3CDTF">2019-12-03T00:44:33Z</dcterms:created>
  <dcterms:modified xsi:type="dcterms:W3CDTF">2019-12-18T05:41:25Z</dcterms:modified>
</cp:coreProperties>
</file>