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2" r:id="rId2"/>
    <p:sldId id="307" r:id="rId3"/>
    <p:sldId id="300" r:id="rId4"/>
    <p:sldId id="296" r:id="rId5"/>
    <p:sldId id="298" r:id="rId6"/>
    <p:sldId id="289" r:id="rId7"/>
    <p:sldId id="311" r:id="rId8"/>
    <p:sldId id="291" r:id="rId9"/>
    <p:sldId id="301" r:id="rId10"/>
    <p:sldId id="29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019721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9758693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6F97F0-E9FC-4CF9-A95F-CDB86D8A480B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DF40529-FC80-41A1-8BBC-01C7E96D0DF5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4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59B961D-9856-4302-9738-83254A370E6B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532597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887450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540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3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847793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03941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63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530CB82-EAE3-4B7C-8747-91F5BD4BB653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498A4F8-BDC7-45A4-BE59-5ED51BF5CE0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9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29E8FA7-4F13-45E6-8F43-C9A96826B4AB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56736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23511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550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77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C3EFA0E-23BA-4874-B978-A8DF32F4BFAA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2877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384921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510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9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59DEB0-9E1F-497F-8985-3E2D7073554C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99735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55883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530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0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B711134-FC36-4D91-BC4A-852A832DDB44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520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08184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4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8471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940864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8753A6-E407-4959-BAAF-023FD562E116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CC05BEB-2675-4514-B461-6C57DC458FBF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873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8739867-5EC1-461F-82DF-87D58A77297D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75812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79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601892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580399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560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CBAEC71-CA34-4172-A513-026B63620ECF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D6F2B37-2302-466A-8478-5384C67A7FCB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2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49</cp:revision>
  <dcterms:created xsi:type="dcterms:W3CDTF">2019-12-03T00:44:33Z</dcterms:created>
  <dcterms:modified xsi:type="dcterms:W3CDTF">2019-12-18T05:19:14Z</dcterms:modified>
</cp:coreProperties>
</file>