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2" r:id="rId2"/>
    <p:sldId id="307" r:id="rId3"/>
    <p:sldId id="300" r:id="rId4"/>
    <p:sldId id="296" r:id="rId5"/>
    <p:sldId id="298" r:id="rId6"/>
    <p:sldId id="289" r:id="rId7"/>
    <p:sldId id="311" r:id="rId8"/>
    <p:sldId id="291" r:id="rId9"/>
    <p:sldId id="301" r:id="rId10"/>
    <p:sldId id="299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10197214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9758693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68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46F97F0-E9FC-4CF9-A95F-CDB86D8A480B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ADF40529-FC80-41A1-8BBC-01C7E96D0DF5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442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59B961D-9856-4302-9738-83254A370E6B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532597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4887450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540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631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847793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803941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63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530CB82-EAE3-4B7C-8747-91F5BD4BB653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C498A4F8-BDC7-45A4-BE59-5ED51BF5CE0D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1976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29E8FA7-4F13-45E6-8F43-C9A96826B4AB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567363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5235115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550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277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C3EFA0E-23BA-4874-B978-A8DF32F4BFAA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428773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3849215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510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9918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F59DEB0-9E1F-497F-8985-3E2D7073554C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499735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455883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530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4082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B711134-FC36-4D91-BC4A-852A832DDB44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152036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1081841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43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440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984716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9408646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67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F8753A6-E407-4959-BAAF-023FD562E116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7CC05BEB-2675-4514-B461-6C57DC458FBF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873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8739867-5EC1-461F-82DF-87D58A77297D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219664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1758125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179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6018920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5580399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560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CBAEC71-CA34-4172-A513-026B63620ECF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DD6F2B37-2302-466A-8478-5384C67A7FCB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921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50</Words>
  <Application>Microsoft Office PowerPoint</Application>
  <PresentationFormat>ワイド画面</PresentationFormat>
  <Paragraphs>50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数直線</dc:title>
  <dc:creator>colas@edu-c.local</dc:creator>
  <cp:lastModifiedBy>colas@edu-c.local</cp:lastModifiedBy>
  <cp:revision>49</cp:revision>
  <dcterms:created xsi:type="dcterms:W3CDTF">2019-12-03T00:44:33Z</dcterms:created>
  <dcterms:modified xsi:type="dcterms:W3CDTF">2019-12-18T05:19:14Z</dcterms:modified>
</cp:coreProperties>
</file>