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1" r:id="rId2"/>
    <p:sldId id="297" r:id="rId3"/>
    <p:sldId id="295" r:id="rId4"/>
    <p:sldId id="313" r:id="rId5"/>
    <p:sldId id="293" r:id="rId6"/>
    <p:sldId id="310" r:id="rId7"/>
    <p:sldId id="306" r:id="rId8"/>
    <p:sldId id="304" r:id="rId9"/>
    <p:sldId id="290" r:id="rId10"/>
    <p:sldId id="303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3" d="100"/>
        <a:sy n="5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6018920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5580399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560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CBAEC71-CA34-4172-A513-026B63620ECF}"/>
              </a:ext>
            </a:extLst>
          </p:cNvPr>
          <p:cNvGrpSpPr/>
          <p:nvPr/>
        </p:nvGrpSpPr>
        <p:grpSpPr>
          <a:xfrm>
            <a:off x="236121" y="1801793"/>
            <a:ext cx="11592136" cy="1775597"/>
            <a:chOff x="236121" y="1801793"/>
            <a:chExt cx="11592136" cy="1775597"/>
          </a:xfrm>
        </p:grpSpPr>
        <p:sp>
          <p:nvSpPr>
            <p:cNvPr id="261" name="テキスト ボックス 260"/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/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テキスト ボックス 262"/>
            <p:cNvSpPr txBox="1"/>
            <p:nvPr/>
          </p:nvSpPr>
          <p:spPr>
            <a:xfrm>
              <a:off x="1049423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DD6F2B37-2302-466A-8478-5384C67A7FCB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400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921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6711870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6273349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580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2FEC2A5-7BC6-44BC-9E46-3592D5D090DC}"/>
              </a:ext>
            </a:extLst>
          </p:cNvPr>
          <p:cNvGrpSpPr/>
          <p:nvPr/>
        </p:nvGrpSpPr>
        <p:grpSpPr>
          <a:xfrm>
            <a:off x="236121" y="1801793"/>
            <a:ext cx="11592136" cy="1775597"/>
            <a:chOff x="236121" y="1801793"/>
            <a:chExt cx="11592136" cy="1775597"/>
          </a:xfrm>
        </p:grpSpPr>
        <p:sp>
          <p:nvSpPr>
            <p:cNvPr id="261" name="テキスト ボックス 260"/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/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テキスト ボックス 262"/>
            <p:cNvSpPr txBox="1"/>
            <p:nvPr/>
          </p:nvSpPr>
          <p:spPr>
            <a:xfrm>
              <a:off x="1049423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34BB9814-B232-4B64-9DC7-128BDE730E75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400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696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CBC20D9B-91C4-4184-98E6-71BB58436CEB}"/>
              </a:ext>
            </a:extLst>
          </p:cNvPr>
          <p:cNvGrpSpPr/>
          <p:nvPr/>
        </p:nvGrpSpPr>
        <p:grpSpPr>
          <a:xfrm>
            <a:off x="236121" y="1801793"/>
            <a:ext cx="11592136" cy="1775597"/>
            <a:chOff x="236121" y="1801793"/>
            <a:chExt cx="11592136" cy="1775597"/>
          </a:xfrm>
        </p:grpSpPr>
        <p:sp>
          <p:nvSpPr>
            <p:cNvPr id="261" name="テキスト ボックス 260"/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/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テキスト ボックス 262"/>
            <p:cNvSpPr txBox="1"/>
            <p:nvPr/>
          </p:nvSpPr>
          <p:spPr>
            <a:xfrm>
              <a:off x="1049423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7BEBE5D-17AC-43CD-A1D7-E5B070D1195D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400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4642545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4204024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520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808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A5195C0-9491-4783-AF0B-E8BB61648A47}"/>
              </a:ext>
            </a:extLst>
          </p:cNvPr>
          <p:cNvGrpSpPr/>
          <p:nvPr/>
        </p:nvGrpSpPr>
        <p:grpSpPr>
          <a:xfrm>
            <a:off x="236121" y="1801793"/>
            <a:ext cx="11592136" cy="1775597"/>
            <a:chOff x="236121" y="1801793"/>
            <a:chExt cx="11592136" cy="1775597"/>
          </a:xfrm>
        </p:grpSpPr>
        <p:sp>
          <p:nvSpPr>
            <p:cNvPr id="261" name="テキスト ボックス 260"/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/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テキスト ボックス 262"/>
            <p:cNvSpPr txBox="1"/>
            <p:nvPr/>
          </p:nvSpPr>
          <p:spPr>
            <a:xfrm>
              <a:off x="1049423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7BEBE5D-17AC-43CD-A1D7-E5B070D1195D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400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3582545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3144024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49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58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10540117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10101596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69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16182D73-DFE7-4A76-8412-3A0E7C95BD59}"/>
              </a:ext>
            </a:extLst>
          </p:cNvPr>
          <p:cNvGrpSpPr/>
          <p:nvPr/>
        </p:nvGrpSpPr>
        <p:grpSpPr>
          <a:xfrm>
            <a:off x="236121" y="1801793"/>
            <a:ext cx="11592136" cy="1775597"/>
            <a:chOff x="236121" y="1801793"/>
            <a:chExt cx="11592136" cy="1775597"/>
          </a:xfrm>
        </p:grpSpPr>
        <p:sp>
          <p:nvSpPr>
            <p:cNvPr id="261" name="テキスト ボックス 260"/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/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テキスト ボックス 262"/>
            <p:cNvSpPr txBox="1"/>
            <p:nvPr/>
          </p:nvSpPr>
          <p:spPr>
            <a:xfrm>
              <a:off x="1049423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1B7A3B27-74C8-44EF-96DF-D4A4FC09F4C3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400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322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56E7FDD-6609-4E53-8783-963131C43804}"/>
              </a:ext>
            </a:extLst>
          </p:cNvPr>
          <p:cNvGrpSpPr/>
          <p:nvPr/>
        </p:nvGrpSpPr>
        <p:grpSpPr>
          <a:xfrm>
            <a:off x="236121" y="1801793"/>
            <a:ext cx="11592136" cy="1775597"/>
            <a:chOff x="236121" y="1801793"/>
            <a:chExt cx="11592136" cy="1775597"/>
          </a:xfrm>
        </p:grpSpPr>
        <p:sp>
          <p:nvSpPr>
            <p:cNvPr id="261" name="テキスト ボックス 260"/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/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テキスト ボックス 262"/>
            <p:cNvSpPr txBox="1"/>
            <p:nvPr/>
          </p:nvSpPr>
          <p:spPr>
            <a:xfrm>
              <a:off x="1049423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7BEBE5D-17AC-43CD-A1D7-E5B070D1195D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400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2889598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2451077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47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833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9501881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9063360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66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7108D98-2BF9-4F62-9FBF-AA24156ECF33}"/>
              </a:ext>
            </a:extLst>
          </p:cNvPr>
          <p:cNvGrpSpPr/>
          <p:nvPr/>
        </p:nvGrpSpPr>
        <p:grpSpPr>
          <a:xfrm>
            <a:off x="236121" y="1801793"/>
            <a:ext cx="11592136" cy="1775597"/>
            <a:chOff x="236121" y="1801793"/>
            <a:chExt cx="11592136" cy="1775597"/>
          </a:xfrm>
        </p:grpSpPr>
        <p:sp>
          <p:nvSpPr>
            <p:cNvPr id="261" name="テキスト ボックス 260"/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/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テキスト ボックス 262"/>
            <p:cNvSpPr txBox="1"/>
            <p:nvPr/>
          </p:nvSpPr>
          <p:spPr>
            <a:xfrm>
              <a:off x="1049423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34A5413D-A9E8-4F5D-A198-DD19E8956293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400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471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8121588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7683067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62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2ADEE97-9235-4B3A-BF9D-E1A032614AB1}"/>
              </a:ext>
            </a:extLst>
          </p:cNvPr>
          <p:cNvGrpSpPr/>
          <p:nvPr/>
        </p:nvGrpSpPr>
        <p:grpSpPr>
          <a:xfrm>
            <a:off x="236121" y="1801793"/>
            <a:ext cx="11592136" cy="1775597"/>
            <a:chOff x="236121" y="1801793"/>
            <a:chExt cx="11592136" cy="1775597"/>
          </a:xfrm>
        </p:grpSpPr>
        <p:sp>
          <p:nvSpPr>
            <p:cNvPr id="261" name="テキスト ボックス 260"/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/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テキスト ボックス 262"/>
            <p:cNvSpPr txBox="1"/>
            <p:nvPr/>
          </p:nvSpPr>
          <p:spPr>
            <a:xfrm>
              <a:off x="1049423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DC3B4551-BA9D-4034-9B59-C4F3254D798A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400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141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7059538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6621017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590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18BAF9C-A96F-482A-9E1C-A63551EC6982}"/>
              </a:ext>
            </a:extLst>
          </p:cNvPr>
          <p:cNvGrpSpPr/>
          <p:nvPr/>
        </p:nvGrpSpPr>
        <p:grpSpPr>
          <a:xfrm>
            <a:off x="236121" y="1801793"/>
            <a:ext cx="11592136" cy="1775597"/>
            <a:chOff x="236121" y="1801793"/>
            <a:chExt cx="11592136" cy="1775597"/>
          </a:xfrm>
        </p:grpSpPr>
        <p:sp>
          <p:nvSpPr>
            <p:cNvPr id="261" name="テキスト ボックス 260"/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/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テキスト ボックス 262"/>
            <p:cNvSpPr txBox="1"/>
            <p:nvPr/>
          </p:nvSpPr>
          <p:spPr>
            <a:xfrm>
              <a:off x="1049423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096EE7F9-76C8-442D-86E7-21F9ADADB426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400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823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A8B5230-DE16-472E-9D74-2887177613DB}"/>
              </a:ext>
            </a:extLst>
          </p:cNvPr>
          <p:cNvGrpSpPr/>
          <p:nvPr/>
        </p:nvGrpSpPr>
        <p:grpSpPr>
          <a:xfrm>
            <a:off x="236121" y="1801793"/>
            <a:ext cx="11592136" cy="1775597"/>
            <a:chOff x="236121" y="1801793"/>
            <a:chExt cx="11592136" cy="1775597"/>
          </a:xfrm>
        </p:grpSpPr>
        <p:sp>
          <p:nvSpPr>
            <p:cNvPr id="261" name="テキスト ボックス 260"/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500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/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600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テキスト ボックス 262"/>
            <p:cNvSpPr txBox="1"/>
            <p:nvPr/>
          </p:nvSpPr>
          <p:spPr>
            <a:xfrm>
              <a:off x="1049423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7BEBE5D-17AC-43CD-A1D7-E5B070D1195D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400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1851362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1412841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44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058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50</Words>
  <Application>Microsoft Office PowerPoint</Application>
  <PresentationFormat>ワイド画面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数直線</dc:title>
  <dc:creator>colas@edu-c.local</dc:creator>
  <cp:lastModifiedBy>colas@edu-c.local</cp:lastModifiedBy>
  <cp:revision>49</cp:revision>
  <dcterms:created xsi:type="dcterms:W3CDTF">2019-12-03T00:44:33Z</dcterms:created>
  <dcterms:modified xsi:type="dcterms:W3CDTF">2019-12-18T05:16:59Z</dcterms:modified>
</cp:coreProperties>
</file>