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1" r:id="rId2"/>
    <p:sldId id="297" r:id="rId3"/>
    <p:sldId id="295" r:id="rId4"/>
    <p:sldId id="313" r:id="rId5"/>
    <p:sldId id="293" r:id="rId6"/>
    <p:sldId id="310" r:id="rId7"/>
    <p:sldId id="306" r:id="rId8"/>
    <p:sldId id="304" r:id="rId9"/>
    <p:sldId id="290" r:id="rId10"/>
    <p:sldId id="303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601892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5580399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560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CBAEC71-CA34-4172-A513-026B63620ECF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D6F2B37-2302-466A-8478-5384C67A7FCB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921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671187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273349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580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FEC2A5-7BC6-44BC-9E46-3592D5D090DC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34BB9814-B232-4B64-9DC7-128BDE730E75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696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BC20D9B-91C4-4184-98E6-71BB58436CEB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464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420402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520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087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A5195C0-9491-4783-AF0B-E8BB61648A47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3582545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3144024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58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0540117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0101596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69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6182D73-DFE7-4A76-8412-3A0E7C95BD59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1B7A3B27-74C8-44EF-96DF-D4A4FC09F4C3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322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6E7FDD-6609-4E53-8783-963131C43804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288959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245107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47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833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501881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9063360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7108D98-2BF9-4F62-9FBF-AA24156ECF33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34A5413D-A9E8-4F5D-A198-DD19E8956293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471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812158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768306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62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ADEE97-9235-4B3A-BF9D-E1A032614AB1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C3B4551-BA9D-4034-9B59-C4F3254D798A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141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7059538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6621017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590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18BAF9C-A96F-482A-9E1C-A63551EC6982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096EE7F9-76C8-442D-86E7-21F9ADADB426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82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A8B5230-DE16-472E-9D74-2887177613DB}"/>
              </a:ext>
            </a:extLst>
          </p:cNvPr>
          <p:cNvGrpSpPr/>
          <p:nvPr/>
        </p:nvGrpSpPr>
        <p:grpSpPr>
          <a:xfrm>
            <a:off x="236121" y="1801793"/>
            <a:ext cx="11592136" cy="1775597"/>
            <a:chOff x="236121" y="1801793"/>
            <a:chExt cx="11592136" cy="1775597"/>
          </a:xfrm>
        </p:grpSpPr>
        <p:sp>
          <p:nvSpPr>
            <p:cNvPr id="261" name="テキスト ボックス 260"/>
            <p:cNvSpPr txBox="1"/>
            <p:nvPr/>
          </p:nvSpPr>
          <p:spPr>
            <a:xfrm>
              <a:off x="3538808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500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/>
            <p:cNvSpPr txBox="1"/>
            <p:nvPr/>
          </p:nvSpPr>
          <p:spPr>
            <a:xfrm>
              <a:off x="704261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600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テキスト ボックス 262"/>
            <p:cNvSpPr txBox="1"/>
            <p:nvPr/>
          </p:nvSpPr>
          <p:spPr>
            <a:xfrm>
              <a:off x="10494237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700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268" name="直線コネクタ 267"/>
            <p:cNvCxnSpPr>
              <a:cxnSpLocks/>
            </p:cNvCxnSpPr>
            <p:nvPr/>
          </p:nvCxnSpPr>
          <p:spPr>
            <a:xfrm>
              <a:off x="589245" y="3503487"/>
              <a:ext cx="11088405" cy="0"/>
            </a:xfrm>
            <a:prstGeom prst="line">
              <a:avLst/>
            </a:prstGeom>
            <a:ln w="152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836221" y="2496458"/>
              <a:ext cx="0" cy="108093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 flipV="1">
              <a:off x="119044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1544665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V="1">
              <a:off x="189888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flipV="1">
              <a:off x="222965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flipV="1">
              <a:off x="2576058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2922460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V="1">
              <a:off x="326886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361526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V="1">
              <a:off x="396167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コネクタ 132"/>
            <p:cNvCxnSpPr/>
            <p:nvPr/>
          </p:nvCxnSpPr>
          <p:spPr>
            <a:xfrm flipV="1">
              <a:off x="4315594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直線コネクタ 130"/>
            <p:cNvCxnSpPr/>
            <p:nvPr/>
          </p:nvCxnSpPr>
          <p:spPr>
            <a:xfrm flipV="1">
              <a:off x="46698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コネクタ 128"/>
            <p:cNvCxnSpPr/>
            <p:nvPr/>
          </p:nvCxnSpPr>
          <p:spPr>
            <a:xfrm flipV="1">
              <a:off x="502403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 flipV="1">
              <a:off x="537825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コネクタ 124"/>
            <p:cNvCxnSpPr/>
            <p:nvPr/>
          </p:nvCxnSpPr>
          <p:spPr>
            <a:xfrm flipV="1">
              <a:off x="570902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コネクタ 122"/>
            <p:cNvCxnSpPr/>
            <p:nvPr/>
          </p:nvCxnSpPr>
          <p:spPr>
            <a:xfrm flipV="1">
              <a:off x="6055431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/>
            <p:nvPr/>
          </p:nvCxnSpPr>
          <p:spPr>
            <a:xfrm flipV="1">
              <a:off x="640183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V="1">
              <a:off x="6748237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コネクタ 116"/>
            <p:cNvCxnSpPr/>
            <p:nvPr/>
          </p:nvCxnSpPr>
          <p:spPr>
            <a:xfrm flipV="1">
              <a:off x="709464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/>
            <p:nvPr/>
          </p:nvCxnSpPr>
          <p:spPr>
            <a:xfrm flipV="1">
              <a:off x="744104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コネクタ 163"/>
            <p:cNvCxnSpPr/>
            <p:nvPr/>
          </p:nvCxnSpPr>
          <p:spPr>
            <a:xfrm flipV="1">
              <a:off x="7794968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コネクタ 161"/>
            <p:cNvCxnSpPr/>
            <p:nvPr/>
          </p:nvCxnSpPr>
          <p:spPr>
            <a:xfrm flipV="1">
              <a:off x="814919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直線コネクタ 159"/>
            <p:cNvCxnSpPr/>
            <p:nvPr/>
          </p:nvCxnSpPr>
          <p:spPr>
            <a:xfrm flipV="1">
              <a:off x="8503413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線コネクタ 157"/>
            <p:cNvCxnSpPr/>
            <p:nvPr/>
          </p:nvCxnSpPr>
          <p:spPr>
            <a:xfrm flipV="1">
              <a:off x="8857634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コネクタ 155"/>
            <p:cNvCxnSpPr/>
            <p:nvPr/>
          </p:nvCxnSpPr>
          <p:spPr>
            <a:xfrm flipV="1">
              <a:off x="9188401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コネクタ 153"/>
            <p:cNvCxnSpPr/>
            <p:nvPr/>
          </p:nvCxnSpPr>
          <p:spPr>
            <a:xfrm flipV="1">
              <a:off x="9534805" y="2731118"/>
              <a:ext cx="0" cy="7813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コネクタ 151"/>
            <p:cNvCxnSpPr/>
            <p:nvPr/>
          </p:nvCxnSpPr>
          <p:spPr>
            <a:xfrm flipV="1">
              <a:off x="9881208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コネクタ 149"/>
            <p:cNvCxnSpPr/>
            <p:nvPr/>
          </p:nvCxnSpPr>
          <p:spPr>
            <a:xfrm flipV="1">
              <a:off x="10227612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コネクタ 147"/>
            <p:cNvCxnSpPr/>
            <p:nvPr/>
          </p:nvCxnSpPr>
          <p:spPr>
            <a:xfrm flipV="1">
              <a:off x="10574016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/>
            <p:nvPr/>
          </p:nvCxnSpPr>
          <p:spPr>
            <a:xfrm flipV="1">
              <a:off x="10920419" y="2938703"/>
              <a:ext cx="0" cy="5647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直線コネクタ 268"/>
            <p:cNvCxnSpPr/>
            <p:nvPr/>
          </p:nvCxnSpPr>
          <p:spPr>
            <a:xfrm flipV="1">
              <a:off x="11270551" y="2496457"/>
              <a:ext cx="0" cy="100703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C7BEBE5D-17AC-43CD-A1D7-E5B070D1195D}"/>
                </a:ext>
              </a:extLst>
            </p:cNvPr>
            <p:cNvSpPr txBox="1"/>
            <p:nvPr/>
          </p:nvSpPr>
          <p:spPr>
            <a:xfrm>
              <a:off x="236121" y="1801793"/>
              <a:ext cx="133402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4800">
                  <a:latin typeface="メイリオ" panose="020B0604030504040204" pitchFamily="50" charset="-128"/>
                  <a:ea typeface="メイリオ" panose="020B0604030504040204" pitchFamily="50" charset="-128"/>
                </a:rPr>
                <a:t>400</a:t>
              </a:r>
              <a:endPara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1412841" y="4689746"/>
            <a:ext cx="1910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44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05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50</Words>
  <Application>Microsoft Office PowerPoint</Application>
  <PresentationFormat>ワイド画面</PresentationFormat>
  <Paragraphs>50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数直線</dc:title>
  <dc:creator>colas@edu-c.local</dc:creator>
  <cp:lastModifiedBy>colas@edu-c.local</cp:lastModifiedBy>
  <cp:revision>49</cp:revision>
  <dcterms:created xsi:type="dcterms:W3CDTF">2019-12-03T00:44:33Z</dcterms:created>
  <dcterms:modified xsi:type="dcterms:W3CDTF">2019-12-18T05:16:59Z</dcterms:modified>
</cp:coreProperties>
</file>